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1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B6BE2-E5DB-4014-B511-A79A296346C7}" type="datetimeFigureOut">
              <a:rPr lang="de-DE" smtClean="0"/>
              <a:pPr/>
              <a:t>16.05.2012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5E934-D876-4753-B592-AE0F231649E9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B6BE2-E5DB-4014-B511-A79A296346C7}" type="datetimeFigureOut">
              <a:rPr lang="de-DE" smtClean="0"/>
              <a:pPr/>
              <a:t>16.05.2012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5E934-D876-4753-B592-AE0F231649E9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B6BE2-E5DB-4014-B511-A79A296346C7}" type="datetimeFigureOut">
              <a:rPr lang="de-DE" smtClean="0"/>
              <a:pPr/>
              <a:t>16.05.2012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5E934-D876-4753-B592-AE0F231649E9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B6BE2-E5DB-4014-B511-A79A296346C7}" type="datetimeFigureOut">
              <a:rPr lang="de-DE" smtClean="0"/>
              <a:pPr/>
              <a:t>16.05.2012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5E934-D876-4753-B592-AE0F231649E9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B6BE2-E5DB-4014-B511-A79A296346C7}" type="datetimeFigureOut">
              <a:rPr lang="de-DE" smtClean="0"/>
              <a:pPr/>
              <a:t>16.05.2012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5E934-D876-4753-B592-AE0F231649E9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B6BE2-E5DB-4014-B511-A79A296346C7}" type="datetimeFigureOut">
              <a:rPr lang="de-DE" smtClean="0"/>
              <a:pPr/>
              <a:t>16.05.2012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5E934-D876-4753-B592-AE0F231649E9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B6BE2-E5DB-4014-B511-A79A296346C7}" type="datetimeFigureOut">
              <a:rPr lang="de-DE" smtClean="0"/>
              <a:pPr/>
              <a:t>16.05.2012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5E934-D876-4753-B592-AE0F231649E9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B6BE2-E5DB-4014-B511-A79A296346C7}" type="datetimeFigureOut">
              <a:rPr lang="de-DE" smtClean="0"/>
              <a:pPr/>
              <a:t>16.05.2012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5E934-D876-4753-B592-AE0F231649E9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B6BE2-E5DB-4014-B511-A79A296346C7}" type="datetimeFigureOut">
              <a:rPr lang="de-DE" smtClean="0"/>
              <a:pPr/>
              <a:t>16.05.2012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5E934-D876-4753-B592-AE0F231649E9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B6BE2-E5DB-4014-B511-A79A296346C7}" type="datetimeFigureOut">
              <a:rPr lang="de-DE" smtClean="0"/>
              <a:pPr/>
              <a:t>16.05.2012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5E934-D876-4753-B592-AE0F231649E9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B6BE2-E5DB-4014-B511-A79A296346C7}" type="datetimeFigureOut">
              <a:rPr lang="de-DE" smtClean="0"/>
              <a:pPr/>
              <a:t>16.05.2012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5E934-D876-4753-B592-AE0F231649E9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DB6BE2-E5DB-4014-B511-A79A296346C7}" type="datetimeFigureOut">
              <a:rPr lang="de-DE" smtClean="0"/>
              <a:pPr/>
              <a:t>16.05.2012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75E934-D876-4753-B592-AE0F231649E9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8275" y="1125181"/>
            <a:ext cx="5870029" cy="4942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83560" y="4149080"/>
            <a:ext cx="3960440" cy="2537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feld 5"/>
          <p:cNvSpPr txBox="1"/>
          <p:nvPr/>
        </p:nvSpPr>
        <p:spPr>
          <a:xfrm>
            <a:off x="6767736" y="4152514"/>
            <a:ext cx="1455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Rechts halten</a:t>
            </a:r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539552" y="548680"/>
            <a:ext cx="48492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Durch </a:t>
            </a:r>
            <a:r>
              <a:rPr lang="de-DE" dirty="0" err="1" smtClean="0"/>
              <a:t>Scansano</a:t>
            </a:r>
            <a:r>
              <a:rPr lang="de-DE" dirty="0" smtClean="0"/>
              <a:t> Richtung </a:t>
            </a:r>
            <a:r>
              <a:rPr lang="de-DE" dirty="0" err="1" smtClean="0"/>
              <a:t>Grosseto</a:t>
            </a:r>
            <a:r>
              <a:rPr lang="de-DE" dirty="0" smtClean="0"/>
              <a:t> auf der SP 159</a:t>
            </a:r>
          </a:p>
          <a:p>
            <a:r>
              <a:rPr lang="de-DE" dirty="0" smtClean="0"/>
              <a:t>Links nach </a:t>
            </a:r>
            <a:r>
              <a:rPr lang="de-DE" dirty="0" err="1" smtClean="0"/>
              <a:t>Talamone</a:t>
            </a:r>
            <a:r>
              <a:rPr lang="de-DE" dirty="0" smtClean="0"/>
              <a:t> / </a:t>
            </a:r>
            <a:r>
              <a:rPr lang="de-DE" dirty="0" err="1" smtClean="0"/>
              <a:t>Montiano</a:t>
            </a:r>
            <a:r>
              <a:rPr lang="de-DE" dirty="0" smtClean="0"/>
              <a:t> abbiegen</a:t>
            </a:r>
            <a:endParaRPr lang="de-DE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01397" y="836712"/>
            <a:ext cx="3842603" cy="26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feld 9"/>
          <p:cNvSpPr txBox="1"/>
          <p:nvPr/>
        </p:nvSpPr>
        <p:spPr>
          <a:xfrm>
            <a:off x="539552" y="4149080"/>
            <a:ext cx="34460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Auf der </a:t>
            </a:r>
            <a:r>
              <a:rPr lang="de-DE" dirty="0" err="1" smtClean="0"/>
              <a:t>Strasse</a:t>
            </a:r>
            <a:r>
              <a:rPr lang="de-DE" dirty="0" smtClean="0"/>
              <a:t> bis zur Abzweigung</a:t>
            </a:r>
          </a:p>
          <a:p>
            <a:r>
              <a:rPr lang="de-DE" dirty="0" smtClean="0"/>
              <a:t>Bleiben, Parkmöglichkeit suchen</a:t>
            </a:r>
            <a:endParaRPr lang="de-DE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476673"/>
            <a:ext cx="4286250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683568" y="980728"/>
            <a:ext cx="3096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Spätestens am Friedhof </a:t>
            </a:r>
            <a:r>
              <a:rPr lang="de-DE" dirty="0" err="1" smtClean="0"/>
              <a:t>Montiano</a:t>
            </a:r>
            <a:r>
              <a:rPr lang="de-DE" dirty="0" smtClean="0"/>
              <a:t> parken</a:t>
            </a:r>
          </a:p>
          <a:p>
            <a:endParaRPr lang="de-DE" dirty="0"/>
          </a:p>
          <a:p>
            <a:r>
              <a:rPr lang="de-DE" dirty="0" smtClean="0"/>
              <a:t>Bis </a:t>
            </a:r>
            <a:r>
              <a:rPr lang="de-DE" dirty="0" err="1" smtClean="0"/>
              <a:t>Talamone</a:t>
            </a:r>
            <a:r>
              <a:rPr lang="de-DE" dirty="0" smtClean="0"/>
              <a:t> ca. 15 km einfach</a:t>
            </a:r>
            <a:endParaRPr lang="de-DE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</Words>
  <Application>Microsoft Office PowerPoint</Application>
  <PresentationFormat>Bildschirmpräsentation (4:3)</PresentationFormat>
  <Paragraphs>8</Paragraphs>
  <Slides>3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4" baseType="lpstr">
      <vt:lpstr>Larissa-Design</vt:lpstr>
      <vt:lpstr>Folie 1</vt:lpstr>
      <vt:lpstr>Folie 2</vt:lpstr>
      <vt:lpstr>Folie 3</vt:lpstr>
    </vt:vector>
  </TitlesOfParts>
  <Company>BMW 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Günther Bräuherr</dc:creator>
  <cp:lastModifiedBy>Günther Bräuherr</cp:lastModifiedBy>
  <cp:revision>7</cp:revision>
  <dcterms:created xsi:type="dcterms:W3CDTF">2012-05-14T09:16:16Z</dcterms:created>
  <dcterms:modified xsi:type="dcterms:W3CDTF">2012-05-16T05:09:39Z</dcterms:modified>
</cp:coreProperties>
</file>