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1" r:id="rId7"/>
    <p:sldId id="260" r:id="rId8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BF72-7144-42CB-94C1-43410034F351}" type="datetimeFigureOut">
              <a:rPr lang="de-DE" smtClean="0"/>
              <a:pPr/>
              <a:t>17.05.2012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AFBA2-0198-4262-8941-3F9366A895D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BF72-7144-42CB-94C1-43410034F351}" type="datetimeFigureOut">
              <a:rPr lang="de-DE" smtClean="0"/>
              <a:pPr/>
              <a:t>17.05.2012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AFBA2-0198-4262-8941-3F9366A895D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BF72-7144-42CB-94C1-43410034F351}" type="datetimeFigureOut">
              <a:rPr lang="de-DE" smtClean="0"/>
              <a:pPr/>
              <a:t>17.05.2012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AFBA2-0198-4262-8941-3F9366A895D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BF72-7144-42CB-94C1-43410034F351}" type="datetimeFigureOut">
              <a:rPr lang="de-DE" smtClean="0"/>
              <a:pPr/>
              <a:t>17.05.2012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AFBA2-0198-4262-8941-3F9366A895D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BF72-7144-42CB-94C1-43410034F351}" type="datetimeFigureOut">
              <a:rPr lang="de-DE" smtClean="0"/>
              <a:pPr/>
              <a:t>17.05.2012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AFBA2-0198-4262-8941-3F9366A895D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BF72-7144-42CB-94C1-43410034F351}" type="datetimeFigureOut">
              <a:rPr lang="de-DE" smtClean="0"/>
              <a:pPr/>
              <a:t>17.05.2012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AFBA2-0198-4262-8941-3F9366A895D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BF72-7144-42CB-94C1-43410034F351}" type="datetimeFigureOut">
              <a:rPr lang="de-DE" smtClean="0"/>
              <a:pPr/>
              <a:t>17.05.2012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AFBA2-0198-4262-8941-3F9366A895D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BF72-7144-42CB-94C1-43410034F351}" type="datetimeFigureOut">
              <a:rPr lang="de-DE" smtClean="0"/>
              <a:pPr/>
              <a:t>17.05.2012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AFBA2-0198-4262-8941-3F9366A895D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BF72-7144-42CB-94C1-43410034F351}" type="datetimeFigureOut">
              <a:rPr lang="de-DE" smtClean="0"/>
              <a:pPr/>
              <a:t>17.05.2012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AFBA2-0198-4262-8941-3F9366A895D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BF72-7144-42CB-94C1-43410034F351}" type="datetimeFigureOut">
              <a:rPr lang="de-DE" smtClean="0"/>
              <a:pPr/>
              <a:t>17.05.2012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AFBA2-0198-4262-8941-3F9366A895D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BF72-7144-42CB-94C1-43410034F351}" type="datetimeFigureOut">
              <a:rPr lang="de-DE" smtClean="0"/>
              <a:pPr/>
              <a:t>17.05.2012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AFBA2-0198-4262-8941-3F9366A895D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1BF72-7144-42CB-94C1-43410034F351}" type="datetimeFigureOut">
              <a:rPr lang="de-DE" smtClean="0"/>
              <a:pPr/>
              <a:t>17.05.2012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AFBA2-0198-4262-8941-3F9366A895DD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0"/>
            <a:ext cx="6826820" cy="674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484784"/>
            <a:ext cx="5688632" cy="4019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feld 5"/>
          <p:cNvSpPr txBox="1"/>
          <p:nvPr/>
        </p:nvSpPr>
        <p:spPr>
          <a:xfrm>
            <a:off x="2843808" y="620688"/>
            <a:ext cx="30739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dirty="0" err="1" smtClean="0"/>
              <a:t>Selvena</a:t>
            </a:r>
            <a:r>
              <a:rPr lang="de-DE" dirty="0" smtClean="0"/>
              <a:t> – </a:t>
            </a:r>
            <a:r>
              <a:rPr lang="de-DE" dirty="0" err="1" smtClean="0"/>
              <a:t>Pitigliano</a:t>
            </a:r>
            <a:r>
              <a:rPr lang="de-DE" dirty="0" smtClean="0"/>
              <a:t> ca. 47 km</a:t>
            </a:r>
          </a:p>
          <a:p>
            <a:pPr algn="ctr"/>
            <a:r>
              <a:rPr lang="de-DE" dirty="0" smtClean="0"/>
              <a:t>Start / Ziel Parkplatz in </a:t>
            </a:r>
            <a:r>
              <a:rPr lang="de-DE" dirty="0" err="1" smtClean="0"/>
              <a:t>Selvena</a:t>
            </a:r>
            <a:endParaRPr lang="de-DE" dirty="0"/>
          </a:p>
        </p:txBody>
      </p:sp>
      <p:sp>
        <p:nvSpPr>
          <p:cNvPr id="4" name="Textfeld 3"/>
          <p:cNvSpPr txBox="1"/>
          <p:nvPr/>
        </p:nvSpPr>
        <p:spPr>
          <a:xfrm>
            <a:off x="3203848" y="5805264"/>
            <a:ext cx="33287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Vom Parkplatz die Anfahrtstrasse </a:t>
            </a:r>
          </a:p>
          <a:p>
            <a:r>
              <a:rPr lang="de-DE" dirty="0" smtClean="0"/>
              <a:t>zurück bis zur Kreuzung </a:t>
            </a:r>
            <a:endParaRPr lang="de-DE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3926199" cy="2880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4572000" y="692696"/>
            <a:ext cx="38561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Links auf die </a:t>
            </a:r>
            <a:r>
              <a:rPr lang="de-DE" dirty="0" err="1" smtClean="0"/>
              <a:t>Strada</a:t>
            </a:r>
            <a:r>
              <a:rPr lang="de-DE" dirty="0" smtClean="0"/>
              <a:t> </a:t>
            </a:r>
            <a:r>
              <a:rPr lang="de-DE" dirty="0" err="1" smtClean="0"/>
              <a:t>Provinciale</a:t>
            </a:r>
            <a:r>
              <a:rPr lang="de-DE" dirty="0" smtClean="0"/>
              <a:t> </a:t>
            </a:r>
            <a:r>
              <a:rPr lang="de-DE" dirty="0" err="1" smtClean="0"/>
              <a:t>Selvena</a:t>
            </a:r>
            <a:endParaRPr lang="de-DE" dirty="0" smtClean="0"/>
          </a:p>
          <a:p>
            <a:r>
              <a:rPr lang="de-DE" dirty="0" smtClean="0"/>
              <a:t>Richtung </a:t>
            </a:r>
            <a:r>
              <a:rPr lang="de-DE" dirty="0" err="1" smtClean="0"/>
              <a:t>Sorano</a:t>
            </a:r>
            <a:r>
              <a:rPr lang="de-DE" dirty="0" smtClean="0"/>
              <a:t> / </a:t>
            </a:r>
            <a:r>
              <a:rPr lang="de-DE" dirty="0" err="1" smtClean="0"/>
              <a:t>Pitigliano</a:t>
            </a:r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Bis </a:t>
            </a:r>
            <a:r>
              <a:rPr lang="de-DE" dirty="0" err="1" smtClean="0"/>
              <a:t>Pitigliano</a:t>
            </a:r>
            <a:r>
              <a:rPr lang="de-DE" dirty="0" smtClean="0"/>
              <a:t> keine weiteren Hinweise</a:t>
            </a:r>
            <a:endParaRPr lang="de-DE" dirty="0"/>
          </a:p>
        </p:txBody>
      </p:sp>
      <p:sp>
        <p:nvSpPr>
          <p:cNvPr id="5" name="Textfeld 4"/>
          <p:cNvSpPr txBox="1"/>
          <p:nvPr/>
        </p:nvSpPr>
        <p:spPr>
          <a:xfrm>
            <a:off x="4572000" y="3429000"/>
            <a:ext cx="335322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In </a:t>
            </a:r>
            <a:r>
              <a:rPr lang="de-DE" dirty="0" err="1" smtClean="0"/>
              <a:t>Pitigliano</a:t>
            </a:r>
            <a:endParaRPr lang="de-DE" dirty="0" smtClean="0"/>
          </a:p>
          <a:p>
            <a:r>
              <a:rPr lang="de-DE" dirty="0" smtClean="0"/>
              <a:t>Aus der Altstadt über die SS 74</a:t>
            </a:r>
          </a:p>
          <a:p>
            <a:r>
              <a:rPr lang="de-DE" dirty="0" smtClean="0"/>
              <a:t>Auf die Via Santa Chiara Richtung </a:t>
            </a:r>
          </a:p>
          <a:p>
            <a:r>
              <a:rPr lang="de-DE" dirty="0" err="1" smtClean="0"/>
              <a:t>Sorano</a:t>
            </a:r>
            <a:endParaRPr lang="de-DE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3" y="3429000"/>
            <a:ext cx="3961690" cy="288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feil nach rechts 6"/>
          <p:cNvSpPr/>
          <p:nvPr/>
        </p:nvSpPr>
        <p:spPr>
          <a:xfrm rot="10800000">
            <a:off x="2066341" y="1197576"/>
            <a:ext cx="720080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Pfeil nach rechts 7"/>
          <p:cNvSpPr/>
          <p:nvPr/>
        </p:nvSpPr>
        <p:spPr>
          <a:xfrm rot="10469181">
            <a:off x="3136703" y="4310621"/>
            <a:ext cx="720080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4392488" cy="3078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feld 3"/>
          <p:cNvSpPr txBox="1"/>
          <p:nvPr/>
        </p:nvSpPr>
        <p:spPr>
          <a:xfrm>
            <a:off x="5148064" y="1988840"/>
            <a:ext cx="34243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Aus der Via Santa Chiara wird nach</a:t>
            </a:r>
          </a:p>
          <a:p>
            <a:r>
              <a:rPr lang="de-DE" dirty="0" smtClean="0"/>
              <a:t>einer Kehre die </a:t>
            </a:r>
          </a:p>
          <a:p>
            <a:r>
              <a:rPr lang="de-DE" dirty="0" err="1" smtClean="0"/>
              <a:t>Viale</a:t>
            </a:r>
            <a:r>
              <a:rPr lang="de-DE" dirty="0" smtClean="0"/>
              <a:t> San Francesco</a:t>
            </a:r>
            <a:endParaRPr lang="de-DE" dirty="0"/>
          </a:p>
        </p:txBody>
      </p:sp>
      <p:sp>
        <p:nvSpPr>
          <p:cNvPr id="5" name="Textfeld 4"/>
          <p:cNvSpPr txBox="1"/>
          <p:nvPr/>
        </p:nvSpPr>
        <p:spPr>
          <a:xfrm>
            <a:off x="5076056" y="908720"/>
            <a:ext cx="33532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Auf die Via Santa Chiara Richtung </a:t>
            </a:r>
          </a:p>
          <a:p>
            <a:r>
              <a:rPr lang="de-DE" dirty="0" err="1" smtClean="0"/>
              <a:t>Sorano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6" name="Pfeil nach rechts 5"/>
          <p:cNvSpPr/>
          <p:nvPr/>
        </p:nvSpPr>
        <p:spPr>
          <a:xfrm rot="16200000">
            <a:off x="1241905" y="2605963"/>
            <a:ext cx="720080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3983792" cy="2820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4788024" y="908720"/>
            <a:ext cx="38254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In </a:t>
            </a:r>
            <a:r>
              <a:rPr lang="de-DE" dirty="0" err="1" smtClean="0"/>
              <a:t>Sorano</a:t>
            </a:r>
            <a:r>
              <a:rPr lang="de-DE" dirty="0" smtClean="0"/>
              <a:t> an der ersten Kreuzung links </a:t>
            </a:r>
          </a:p>
          <a:p>
            <a:r>
              <a:rPr lang="de-DE" dirty="0" smtClean="0"/>
              <a:t>In die Via Cavour (</a:t>
            </a:r>
            <a:r>
              <a:rPr lang="de-DE" dirty="0" err="1" smtClean="0"/>
              <a:t>Einbahnstrasse</a:t>
            </a:r>
            <a:r>
              <a:rPr lang="de-DE" dirty="0" smtClean="0"/>
              <a:t>!)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573016"/>
            <a:ext cx="3888432" cy="2563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feld 5"/>
          <p:cNvSpPr txBox="1"/>
          <p:nvPr/>
        </p:nvSpPr>
        <p:spPr>
          <a:xfrm>
            <a:off x="4860032" y="3645024"/>
            <a:ext cx="3754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Um das rote Haus und sofort in die </a:t>
            </a:r>
          </a:p>
          <a:p>
            <a:r>
              <a:rPr lang="de-DE" dirty="0" smtClean="0"/>
              <a:t>Via Guiseppe Mazzini, Richtung Elmo  </a:t>
            </a:r>
            <a:endParaRPr lang="de-DE" dirty="0"/>
          </a:p>
        </p:txBody>
      </p:sp>
      <p:sp>
        <p:nvSpPr>
          <p:cNvPr id="7" name="Pfeil nach rechts 6"/>
          <p:cNvSpPr/>
          <p:nvPr/>
        </p:nvSpPr>
        <p:spPr>
          <a:xfrm rot="10800000">
            <a:off x="1979712" y="764704"/>
            <a:ext cx="720080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Pfeil nach rechts 7"/>
          <p:cNvSpPr/>
          <p:nvPr/>
        </p:nvSpPr>
        <p:spPr>
          <a:xfrm rot="19392019">
            <a:off x="676526" y="5207324"/>
            <a:ext cx="720080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Pfeil nach rechts 8"/>
          <p:cNvSpPr/>
          <p:nvPr/>
        </p:nvSpPr>
        <p:spPr>
          <a:xfrm rot="8171715">
            <a:off x="3419872" y="5013176"/>
            <a:ext cx="720080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76672"/>
            <a:ext cx="4176464" cy="266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284984"/>
            <a:ext cx="417195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feld 3"/>
          <p:cNvSpPr txBox="1"/>
          <p:nvPr/>
        </p:nvSpPr>
        <p:spPr>
          <a:xfrm>
            <a:off x="5292080" y="3501008"/>
            <a:ext cx="28093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Nach ein paar Metern Links </a:t>
            </a:r>
          </a:p>
          <a:p>
            <a:r>
              <a:rPr lang="de-DE" dirty="0" smtClean="0"/>
              <a:t>Richtung Elmo</a:t>
            </a:r>
          </a:p>
          <a:p>
            <a:r>
              <a:rPr lang="de-DE" dirty="0" smtClean="0"/>
              <a:t>Auf der Straße bleiben</a:t>
            </a:r>
            <a:endParaRPr lang="de-DE" dirty="0"/>
          </a:p>
        </p:txBody>
      </p:sp>
      <p:sp>
        <p:nvSpPr>
          <p:cNvPr id="5" name="Textfeld 4"/>
          <p:cNvSpPr txBox="1"/>
          <p:nvPr/>
        </p:nvSpPr>
        <p:spPr>
          <a:xfrm>
            <a:off x="5292080" y="836712"/>
            <a:ext cx="2099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Im Kreisverkehr links</a:t>
            </a:r>
            <a:endParaRPr lang="de-DE" dirty="0"/>
          </a:p>
        </p:txBody>
      </p:sp>
      <p:sp>
        <p:nvSpPr>
          <p:cNvPr id="6" name="Pfeil nach rechts 5"/>
          <p:cNvSpPr/>
          <p:nvPr/>
        </p:nvSpPr>
        <p:spPr>
          <a:xfrm rot="10800000">
            <a:off x="2066341" y="1197576"/>
            <a:ext cx="720080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Pfeil nach rechts 6"/>
          <p:cNvSpPr/>
          <p:nvPr/>
        </p:nvSpPr>
        <p:spPr>
          <a:xfrm rot="11081276">
            <a:off x="1619672" y="4077072"/>
            <a:ext cx="720080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4176463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4716016" y="620688"/>
            <a:ext cx="35732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Links halten, nach 20 m rechts nach </a:t>
            </a:r>
          </a:p>
          <a:p>
            <a:r>
              <a:rPr lang="de-DE" dirty="0" smtClean="0"/>
              <a:t>Elmo abbiegen</a:t>
            </a:r>
          </a:p>
          <a:p>
            <a:r>
              <a:rPr lang="de-DE" dirty="0" smtClean="0"/>
              <a:t>In Elmo rechts auf die Via </a:t>
            </a:r>
            <a:r>
              <a:rPr lang="de-DE" dirty="0" err="1" smtClean="0"/>
              <a:t>Centrale</a:t>
            </a:r>
            <a:endParaRPr lang="de-DE" dirty="0" smtClean="0"/>
          </a:p>
          <a:p>
            <a:r>
              <a:rPr lang="de-DE" dirty="0" smtClean="0"/>
              <a:t>Richtung Anfahrtstrasse</a:t>
            </a:r>
            <a:endParaRPr lang="de-DE" dirty="0"/>
          </a:p>
        </p:txBody>
      </p:sp>
      <p:sp>
        <p:nvSpPr>
          <p:cNvPr id="4" name="Pfeil nach rechts 3"/>
          <p:cNvSpPr/>
          <p:nvPr/>
        </p:nvSpPr>
        <p:spPr>
          <a:xfrm rot="13358693">
            <a:off x="2345783" y="1865572"/>
            <a:ext cx="720080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429000"/>
            <a:ext cx="4290566" cy="3031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feld 5"/>
          <p:cNvSpPr txBox="1"/>
          <p:nvPr/>
        </p:nvSpPr>
        <p:spPr>
          <a:xfrm>
            <a:off x="5292080" y="3645024"/>
            <a:ext cx="1301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Ziel erreicht</a:t>
            </a:r>
            <a:endParaRPr lang="de-DE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</Words>
  <Application>Microsoft Office PowerPoint</Application>
  <PresentationFormat>Bildschirmpräsentation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8" baseType="lpstr">
      <vt:lpstr>Larissa-Design</vt:lpstr>
      <vt:lpstr>Folie 1</vt:lpstr>
      <vt:lpstr>Folie 2</vt:lpstr>
      <vt:lpstr>Folie 3</vt:lpstr>
      <vt:lpstr>Folie 4</vt:lpstr>
      <vt:lpstr>Folie 5</vt:lpstr>
      <vt:lpstr>Folie 6</vt:lpstr>
      <vt:lpstr>Folie 7</vt:lpstr>
    </vt:vector>
  </TitlesOfParts>
  <Company>BMW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Günther Bräuherr</dc:creator>
  <cp:lastModifiedBy>Bertrandt</cp:lastModifiedBy>
  <cp:revision>15</cp:revision>
  <dcterms:created xsi:type="dcterms:W3CDTF">2012-05-09T07:21:40Z</dcterms:created>
  <dcterms:modified xsi:type="dcterms:W3CDTF">2012-05-17T08:11:02Z</dcterms:modified>
</cp:coreProperties>
</file>