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C711E-952C-4D9B-8747-2D4B35B7FC2E}" type="datetimeFigureOut">
              <a:rPr lang="de-DE" smtClean="0"/>
              <a:pPr/>
              <a:t>09.05.2012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5FF67-E5EF-4FEB-B9FF-E7E292C3351C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44824"/>
            <a:ext cx="6250458" cy="3245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1475656" y="764704"/>
            <a:ext cx="37962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Kleine Rundfahrt um den Monte </a:t>
            </a:r>
            <a:r>
              <a:rPr lang="de-DE" dirty="0" err="1" smtClean="0"/>
              <a:t>Labro</a:t>
            </a:r>
            <a:endParaRPr lang="de-DE" dirty="0" smtClean="0"/>
          </a:p>
          <a:p>
            <a:r>
              <a:rPr lang="de-DE" dirty="0" smtClean="0"/>
              <a:t>Ca. 30 km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1259632" y="5517232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Start und Ziel Wohnanlage</a:t>
            </a:r>
            <a:endParaRPr lang="de-DE" dirty="0"/>
          </a:p>
        </p:txBody>
      </p:sp>
      <p:sp>
        <p:nvSpPr>
          <p:cNvPr id="5" name="Pfeil nach rechts 4"/>
          <p:cNvSpPr/>
          <p:nvPr/>
        </p:nvSpPr>
        <p:spPr>
          <a:xfrm rot="19435809">
            <a:off x="4634282" y="3904565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Pfeil nach rechts 5"/>
          <p:cNvSpPr/>
          <p:nvPr/>
        </p:nvSpPr>
        <p:spPr>
          <a:xfrm>
            <a:off x="2771800" y="4221088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6632"/>
            <a:ext cx="661035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3392605" cy="350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/>
          <p:cNvSpPr txBox="1"/>
          <p:nvPr/>
        </p:nvSpPr>
        <p:spPr>
          <a:xfrm>
            <a:off x="107504" y="2924944"/>
            <a:ext cx="1521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/>
              <a:t>Alternative  42 km</a:t>
            </a:r>
            <a:endParaRPr lang="de-DE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4032448" cy="2972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932040" y="548680"/>
            <a:ext cx="3259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Rechts dem Schild S. </a:t>
            </a:r>
            <a:r>
              <a:rPr lang="de-DE" dirty="0" err="1" smtClean="0"/>
              <a:t>Fiora</a:t>
            </a:r>
            <a:r>
              <a:rPr lang="de-DE" dirty="0" smtClean="0"/>
              <a:t> folgen</a:t>
            </a:r>
            <a:endParaRPr lang="de-DE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429000"/>
            <a:ext cx="4032448" cy="2927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932040" y="3573016"/>
            <a:ext cx="3643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An der Gabelung links der Teerstraße</a:t>
            </a:r>
          </a:p>
          <a:p>
            <a:r>
              <a:rPr lang="de-DE" dirty="0" smtClean="0"/>
              <a:t>folgen</a:t>
            </a:r>
            <a:endParaRPr lang="de-DE" dirty="0"/>
          </a:p>
        </p:txBody>
      </p:sp>
      <p:sp>
        <p:nvSpPr>
          <p:cNvPr id="7" name="Pfeil nach rechts 6"/>
          <p:cNvSpPr/>
          <p:nvPr/>
        </p:nvSpPr>
        <p:spPr>
          <a:xfrm rot="10275722">
            <a:off x="1634984" y="3925569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>
            <a:off x="971600" y="1124744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4156626" y="548680"/>
            <a:ext cx="36404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Immer rechts halten an dem</a:t>
            </a:r>
          </a:p>
          <a:p>
            <a:r>
              <a:rPr lang="de-DE" dirty="0" smtClean="0"/>
              <a:t>Teich vorbei und links die</a:t>
            </a:r>
          </a:p>
          <a:p>
            <a:r>
              <a:rPr lang="de-DE" dirty="0" smtClean="0"/>
              <a:t>Via della </a:t>
            </a:r>
            <a:r>
              <a:rPr lang="de-DE" dirty="0" err="1" smtClean="0"/>
              <a:t>Peschiera</a:t>
            </a:r>
            <a:r>
              <a:rPr lang="de-DE" dirty="0" smtClean="0"/>
              <a:t> hoch ins Centrum</a:t>
            </a:r>
            <a:endParaRPr lang="de-DE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3888432" cy="2677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3119291"/>
            <a:ext cx="3888432" cy="271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4283968" y="3212976"/>
            <a:ext cx="3681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auf die SP 6 (Via Monte </a:t>
            </a:r>
            <a:r>
              <a:rPr lang="de-DE" dirty="0" err="1" smtClean="0"/>
              <a:t>Amiata</a:t>
            </a:r>
            <a:r>
              <a:rPr lang="de-DE" dirty="0" smtClean="0"/>
              <a:t>)</a:t>
            </a:r>
          </a:p>
          <a:p>
            <a:r>
              <a:rPr lang="de-DE" dirty="0" smtClean="0"/>
              <a:t>Richtung </a:t>
            </a:r>
            <a:r>
              <a:rPr lang="de-DE" dirty="0" err="1" smtClean="0"/>
              <a:t>Arcidosso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7" name="Pfeil nach rechts 6"/>
          <p:cNvSpPr/>
          <p:nvPr/>
        </p:nvSpPr>
        <p:spPr>
          <a:xfrm rot="11613348">
            <a:off x="2788091" y="1125679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 rot="12426699">
            <a:off x="1561283" y="5004964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240360" cy="227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7020272" y="260648"/>
            <a:ext cx="17281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Den Kreisverkehr komplett umfahren</a:t>
            </a:r>
          </a:p>
          <a:p>
            <a:r>
              <a:rPr lang="de-DE" dirty="0" smtClean="0"/>
              <a:t>und links in Richtung </a:t>
            </a:r>
            <a:r>
              <a:rPr lang="de-DE" dirty="0" err="1" smtClean="0"/>
              <a:t>Grosseto</a:t>
            </a:r>
            <a:r>
              <a:rPr lang="de-DE" dirty="0" smtClean="0"/>
              <a:t> verlassen</a:t>
            </a:r>
            <a:endParaRPr lang="de-DE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60648"/>
            <a:ext cx="3168352" cy="2257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708920"/>
            <a:ext cx="3240360" cy="226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7" y="2708921"/>
            <a:ext cx="316835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feld 6"/>
          <p:cNvSpPr txBox="1"/>
          <p:nvPr/>
        </p:nvSpPr>
        <p:spPr>
          <a:xfrm>
            <a:off x="6948264" y="2708920"/>
            <a:ext cx="19432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Von der Via Roma</a:t>
            </a:r>
          </a:p>
          <a:p>
            <a:r>
              <a:rPr lang="de-DE" dirty="0" smtClean="0"/>
              <a:t>Geradeaus auf die </a:t>
            </a:r>
          </a:p>
          <a:p>
            <a:r>
              <a:rPr lang="de-DE" dirty="0" smtClean="0"/>
              <a:t>SP7 Richtung </a:t>
            </a:r>
          </a:p>
          <a:p>
            <a:r>
              <a:rPr lang="de-DE" dirty="0" err="1" smtClean="0"/>
              <a:t>Monticello</a:t>
            </a:r>
            <a:endParaRPr lang="de-DE" dirty="0"/>
          </a:p>
        </p:txBody>
      </p:sp>
      <p:sp>
        <p:nvSpPr>
          <p:cNvPr id="8" name="Pfeil nach rechts 7"/>
          <p:cNvSpPr/>
          <p:nvPr/>
        </p:nvSpPr>
        <p:spPr>
          <a:xfrm rot="9497625">
            <a:off x="549637" y="985904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Pfeil nach rechts 8"/>
          <p:cNvSpPr/>
          <p:nvPr/>
        </p:nvSpPr>
        <p:spPr>
          <a:xfrm rot="20769086">
            <a:off x="5091374" y="1179367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Pfeil nach rechts 9"/>
          <p:cNvSpPr/>
          <p:nvPr/>
        </p:nvSpPr>
        <p:spPr>
          <a:xfrm rot="18394239">
            <a:off x="1043608" y="3645024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Pfeil nach rechts 10"/>
          <p:cNvSpPr/>
          <p:nvPr/>
        </p:nvSpPr>
        <p:spPr>
          <a:xfrm rot="19384704">
            <a:off x="4787926" y="4250065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604245" cy="2420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716016" y="764704"/>
            <a:ext cx="3322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Richtung </a:t>
            </a:r>
            <a:r>
              <a:rPr lang="de-DE" dirty="0" err="1" smtClean="0"/>
              <a:t>Zanconia</a:t>
            </a:r>
            <a:r>
              <a:rPr lang="de-DE" dirty="0" smtClean="0"/>
              <a:t> abbiegen</a:t>
            </a:r>
            <a:endParaRPr lang="de-DE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839486"/>
            <a:ext cx="3600399" cy="26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788024" y="2996952"/>
            <a:ext cx="3750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in die Via Monte </a:t>
            </a:r>
            <a:r>
              <a:rPr lang="de-DE" dirty="0" err="1" smtClean="0"/>
              <a:t>Labro</a:t>
            </a:r>
            <a:r>
              <a:rPr lang="de-DE" dirty="0" smtClean="0"/>
              <a:t> abbiegen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2922740">
            <a:off x="1997024" y="1931911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0800000">
            <a:off x="2195736" y="4293096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3816423" cy="2748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716016" y="548680"/>
            <a:ext cx="39232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Von der Via Monte </a:t>
            </a:r>
            <a:r>
              <a:rPr lang="de-DE" dirty="0" err="1" smtClean="0"/>
              <a:t>Labro</a:t>
            </a:r>
            <a:r>
              <a:rPr lang="de-DE" dirty="0" smtClean="0"/>
              <a:t> links abbiegen</a:t>
            </a:r>
          </a:p>
          <a:p>
            <a:r>
              <a:rPr lang="de-DE" dirty="0" smtClean="0"/>
              <a:t>(</a:t>
            </a:r>
            <a:r>
              <a:rPr lang="de-DE" dirty="0" err="1" smtClean="0"/>
              <a:t>Agritourismo</a:t>
            </a:r>
            <a:r>
              <a:rPr lang="de-DE" dirty="0" smtClean="0"/>
              <a:t> I </a:t>
            </a:r>
            <a:r>
              <a:rPr lang="de-DE" dirty="0" err="1" smtClean="0"/>
              <a:t>Rondinelli</a:t>
            </a:r>
            <a:r>
              <a:rPr lang="de-DE" dirty="0" smtClean="0"/>
              <a:t>)</a:t>
            </a:r>
            <a:endParaRPr lang="de-DE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84984"/>
            <a:ext cx="3816424" cy="2879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572000" y="3356992"/>
            <a:ext cx="1845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Geradeaus weiter</a:t>
            </a:r>
            <a:endParaRPr lang="de-DE" dirty="0"/>
          </a:p>
        </p:txBody>
      </p:sp>
      <p:sp>
        <p:nvSpPr>
          <p:cNvPr id="7" name="Pfeil nach rechts 6"/>
          <p:cNvSpPr/>
          <p:nvPr/>
        </p:nvSpPr>
        <p:spPr>
          <a:xfrm rot="12512308">
            <a:off x="1487887" y="1986509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 rot="16200000">
            <a:off x="2195736" y="5157192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Pfeil nach rechts 8"/>
          <p:cNvSpPr/>
          <p:nvPr/>
        </p:nvSpPr>
        <p:spPr>
          <a:xfrm rot="16200000">
            <a:off x="2555776" y="1484784"/>
            <a:ext cx="432048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feld 9"/>
          <p:cNvSpPr txBox="1"/>
          <p:nvPr/>
        </p:nvSpPr>
        <p:spPr>
          <a:xfrm>
            <a:off x="2339752" y="980728"/>
            <a:ext cx="99367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1400" dirty="0" smtClean="0"/>
              <a:t>Alternative</a:t>
            </a:r>
            <a:endParaRPr lang="de-DE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85098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716016" y="620688"/>
            <a:ext cx="1568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Links abbiegen</a:t>
            </a:r>
            <a:endParaRPr lang="de-DE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3284984"/>
            <a:ext cx="3888431" cy="27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4932040" y="3501008"/>
            <a:ext cx="3638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Scharf links zurück auf die </a:t>
            </a:r>
            <a:r>
              <a:rPr lang="de-DE" dirty="0" err="1" smtClean="0"/>
              <a:t>Zielstrasse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0800000">
            <a:off x="1691680" y="1052736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2376241">
            <a:off x="1765770" y="3885933"/>
            <a:ext cx="64807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37719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499992" y="1988840"/>
            <a:ext cx="1725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Rechts abbiegen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611560" y="764704"/>
            <a:ext cx="1218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Alternative</a:t>
            </a:r>
            <a:endParaRPr lang="de-D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Application>Microsoft Office PowerPoint</Application>
  <PresentationFormat>Bildschirmpräsentation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Günther Bräuherr</dc:creator>
  <cp:lastModifiedBy>Günther Bräuherr</cp:lastModifiedBy>
  <cp:revision>20</cp:revision>
  <dcterms:created xsi:type="dcterms:W3CDTF">2012-05-08T09:57:33Z</dcterms:created>
  <dcterms:modified xsi:type="dcterms:W3CDTF">2012-05-09T10:07:52Z</dcterms:modified>
</cp:coreProperties>
</file>