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5" r:id="rId4"/>
    <p:sldId id="266" r:id="rId5"/>
    <p:sldId id="256" r:id="rId6"/>
    <p:sldId id="257" r:id="rId7"/>
    <p:sldId id="258" r:id="rId8"/>
    <p:sldId id="260" r:id="rId9"/>
    <p:sldId id="261" r:id="rId10"/>
    <p:sldId id="259" r:id="rId11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2812C-744A-4874-AEF2-4555E89C1C13}" type="datetimeFigureOut">
              <a:rPr lang="de-DE" smtClean="0"/>
              <a:pPr/>
              <a:t>06.06.2012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C56A6-0AC2-4B03-9B9E-3AB56D8FAC3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2267744" y="548680"/>
            <a:ext cx="46805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dirty="0" smtClean="0"/>
              <a:t>Rund um den </a:t>
            </a:r>
            <a:r>
              <a:rPr lang="de-DE" sz="2800" dirty="0" err="1" smtClean="0"/>
              <a:t>Bolsena</a:t>
            </a:r>
            <a:r>
              <a:rPr lang="de-DE" sz="2800" dirty="0" smtClean="0"/>
              <a:t> See</a:t>
            </a:r>
          </a:p>
          <a:p>
            <a:pPr algn="ctr"/>
            <a:r>
              <a:rPr lang="de-DE" sz="2800" dirty="0" smtClean="0"/>
              <a:t>Ca. 50 km</a:t>
            </a:r>
          </a:p>
          <a:p>
            <a:pPr algn="ctr"/>
            <a:endParaRPr lang="de-DE" sz="2800" dirty="0" smtClean="0"/>
          </a:p>
          <a:p>
            <a:pPr algn="ctr"/>
            <a:r>
              <a:rPr lang="de-DE" sz="2800" dirty="0" smtClean="0"/>
              <a:t>Startpunkt: </a:t>
            </a:r>
            <a:r>
              <a:rPr lang="de-DE" sz="2800" dirty="0" err="1" smtClean="0"/>
              <a:t>Bolsena</a:t>
            </a:r>
            <a:r>
              <a:rPr lang="de-DE" sz="2800" dirty="0" smtClean="0"/>
              <a:t> </a:t>
            </a:r>
            <a:endParaRPr lang="de-DE" sz="2800" dirty="0"/>
          </a:p>
        </p:txBody>
      </p:sp>
      <p:pic>
        <p:nvPicPr>
          <p:cNvPr id="1026" name="Picture 2" descr="C:\Documents and Settings\q024670\Desktop\275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564904"/>
            <a:ext cx="4929005" cy="36853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00063"/>
            <a:ext cx="6858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5220072" y="476672"/>
            <a:ext cx="3564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In </a:t>
            </a:r>
            <a:r>
              <a:rPr lang="de-DE" dirty="0" err="1" smtClean="0"/>
              <a:t>Bolsena</a:t>
            </a:r>
            <a:endParaRPr lang="de-DE" dirty="0" smtClean="0"/>
          </a:p>
          <a:p>
            <a:r>
              <a:rPr lang="de-DE" dirty="0" smtClean="0"/>
              <a:t>Zum Parkplatz nach dem Restaurant  „</a:t>
            </a:r>
            <a:r>
              <a:rPr lang="de-DE" dirty="0" err="1" smtClean="0"/>
              <a:t>il</a:t>
            </a:r>
            <a:r>
              <a:rPr lang="de-DE" dirty="0" smtClean="0"/>
              <a:t> </a:t>
            </a:r>
            <a:r>
              <a:rPr lang="de-DE" dirty="0" err="1" smtClean="0"/>
              <a:t>Toscano</a:t>
            </a:r>
            <a:r>
              <a:rPr lang="de-DE" dirty="0" smtClean="0"/>
              <a:t>“ rechts einbiegen.</a:t>
            </a:r>
          </a:p>
          <a:p>
            <a:endParaRPr lang="de-DE" dirty="0" smtClean="0"/>
          </a:p>
          <a:p>
            <a:r>
              <a:rPr lang="de-DE" u="sng" dirty="0" smtClean="0"/>
              <a:t>Mit dem Fahrrad</a:t>
            </a:r>
          </a:p>
          <a:p>
            <a:r>
              <a:rPr lang="de-DE" dirty="0" smtClean="0"/>
              <a:t>Vom Parkplatz aus rechts in die </a:t>
            </a:r>
            <a:r>
              <a:rPr lang="de-DE" dirty="0" err="1" smtClean="0"/>
              <a:t>Strasse</a:t>
            </a:r>
            <a:r>
              <a:rPr lang="de-DE" dirty="0" smtClean="0"/>
              <a:t> einbiegen</a:t>
            </a:r>
            <a:endParaRPr lang="de-DE" dirty="0"/>
          </a:p>
        </p:txBody>
      </p:sp>
      <p:pic>
        <p:nvPicPr>
          <p:cNvPr id="5" name="Grafi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460851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feil nach rechts 6"/>
          <p:cNvSpPr/>
          <p:nvPr/>
        </p:nvSpPr>
        <p:spPr>
          <a:xfrm>
            <a:off x="3419872" y="1268760"/>
            <a:ext cx="864096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73016"/>
            <a:ext cx="460851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feil nach rechts 3"/>
          <p:cNvSpPr/>
          <p:nvPr/>
        </p:nvSpPr>
        <p:spPr>
          <a:xfrm>
            <a:off x="899592" y="4365104"/>
            <a:ext cx="864096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5292080" y="3645024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Nach wenigen Metern an der Ampel </a:t>
            </a:r>
          </a:p>
          <a:p>
            <a:r>
              <a:rPr lang="de-DE" dirty="0" smtClean="0"/>
              <a:t>rechts zum See abbiegen und den </a:t>
            </a:r>
          </a:p>
          <a:p>
            <a:r>
              <a:rPr lang="de-DE" dirty="0" smtClean="0"/>
              <a:t>Kreisverkehr rechts verlassen</a:t>
            </a:r>
            <a:endParaRPr lang="de-D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5"/>
            <a:ext cx="4752528" cy="295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573016"/>
            <a:ext cx="4752528" cy="2979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5292080" y="620688"/>
            <a:ext cx="37645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Rechts in die </a:t>
            </a:r>
            <a:r>
              <a:rPr lang="de-DE" dirty="0" err="1" smtClean="0"/>
              <a:t>Viale</a:t>
            </a:r>
            <a:r>
              <a:rPr lang="de-DE" dirty="0" smtClean="0"/>
              <a:t> Cristofero Columbo</a:t>
            </a:r>
          </a:p>
          <a:p>
            <a:r>
              <a:rPr lang="de-DE" dirty="0" smtClean="0"/>
              <a:t>Einbiegen und bis zur </a:t>
            </a:r>
            <a:r>
              <a:rPr lang="de-DE" dirty="0" err="1" smtClean="0"/>
              <a:t>Hauptstrasse</a:t>
            </a:r>
            <a:r>
              <a:rPr lang="de-DE" dirty="0" smtClean="0"/>
              <a:t> </a:t>
            </a:r>
          </a:p>
          <a:p>
            <a:r>
              <a:rPr lang="de-DE" dirty="0" smtClean="0"/>
              <a:t>fahren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292080" y="3645024"/>
            <a:ext cx="37857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An der Ampel links in die </a:t>
            </a:r>
            <a:r>
              <a:rPr lang="de-DE" dirty="0" err="1" smtClean="0"/>
              <a:t>Hauptstrasse</a:t>
            </a:r>
            <a:endParaRPr lang="de-DE" dirty="0" smtClean="0"/>
          </a:p>
          <a:p>
            <a:r>
              <a:rPr lang="de-DE" dirty="0" smtClean="0"/>
              <a:t>(SS 2 = Anfahrtsweg)  einbiegen, der </a:t>
            </a:r>
          </a:p>
          <a:p>
            <a:r>
              <a:rPr lang="de-DE" dirty="0" err="1" smtClean="0"/>
              <a:t>Strasse</a:t>
            </a:r>
            <a:r>
              <a:rPr lang="de-DE" dirty="0" smtClean="0"/>
              <a:t> bis zum Abzweig auf dem</a:t>
            </a:r>
          </a:p>
          <a:p>
            <a:r>
              <a:rPr lang="de-DE" dirty="0" smtClean="0"/>
              <a:t>Nächsten Bild folgen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>
            <a:off x="1907704" y="980728"/>
            <a:ext cx="864096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0800000">
            <a:off x="2843808" y="3933056"/>
            <a:ext cx="864096" cy="36004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68052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4680520" cy="3068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5292080" y="548680"/>
            <a:ext cx="3649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Von </a:t>
            </a:r>
            <a:r>
              <a:rPr lang="de-DE" dirty="0" err="1" smtClean="0"/>
              <a:t>Bolsena</a:t>
            </a:r>
            <a:r>
              <a:rPr lang="de-DE" dirty="0" smtClean="0"/>
              <a:t> über die SS2 kommend</a:t>
            </a:r>
          </a:p>
          <a:p>
            <a:r>
              <a:rPr lang="de-DE" dirty="0"/>
              <a:t>l</a:t>
            </a:r>
            <a:r>
              <a:rPr lang="de-DE" dirty="0" smtClean="0"/>
              <a:t>inks auf den Weg zum See abbiegen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5292080" y="3429000"/>
            <a:ext cx="3124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Am See rechts die Uferstraße</a:t>
            </a:r>
          </a:p>
          <a:p>
            <a:r>
              <a:rPr lang="de-DE" dirty="0" smtClean="0"/>
              <a:t>entlang</a:t>
            </a:r>
            <a:endParaRPr lang="de-DE" dirty="0"/>
          </a:p>
        </p:txBody>
      </p:sp>
      <p:sp>
        <p:nvSpPr>
          <p:cNvPr id="8" name="Pfeil nach rechts 7"/>
          <p:cNvSpPr/>
          <p:nvPr/>
        </p:nvSpPr>
        <p:spPr>
          <a:xfrm rot="12309458">
            <a:off x="2433373" y="1765391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9" name="Pfeil nach rechts 8"/>
          <p:cNvSpPr/>
          <p:nvPr/>
        </p:nvSpPr>
        <p:spPr>
          <a:xfrm rot="20362034">
            <a:off x="1208351" y="5528909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104456" cy="30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9000"/>
            <a:ext cx="410445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feld 7"/>
          <p:cNvSpPr txBox="1"/>
          <p:nvPr/>
        </p:nvSpPr>
        <p:spPr>
          <a:xfrm>
            <a:off x="4716016" y="3429000"/>
            <a:ext cx="3447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nach </a:t>
            </a:r>
            <a:r>
              <a:rPr lang="de-DE" dirty="0" err="1" smtClean="0"/>
              <a:t>Capodimonte</a:t>
            </a:r>
            <a:r>
              <a:rPr lang="de-DE" dirty="0" smtClean="0"/>
              <a:t>  abbiegen</a:t>
            </a:r>
            <a:endParaRPr lang="de-DE" dirty="0"/>
          </a:p>
        </p:txBody>
      </p:sp>
      <p:sp>
        <p:nvSpPr>
          <p:cNvPr id="9" name="Rechteck 8"/>
          <p:cNvSpPr/>
          <p:nvPr/>
        </p:nvSpPr>
        <p:spPr>
          <a:xfrm>
            <a:off x="4572000" y="476672"/>
            <a:ext cx="4050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/>
              <a:t>Links auf die </a:t>
            </a:r>
            <a:r>
              <a:rPr lang="de-DE" dirty="0" err="1" smtClean="0"/>
              <a:t>Strada</a:t>
            </a:r>
            <a:r>
              <a:rPr lang="de-DE" dirty="0" smtClean="0"/>
              <a:t> </a:t>
            </a:r>
            <a:r>
              <a:rPr lang="de-DE" dirty="0" err="1" smtClean="0"/>
              <a:t>Verentana</a:t>
            </a:r>
            <a:r>
              <a:rPr lang="de-DE" dirty="0" smtClean="0"/>
              <a:t> abbiegen</a:t>
            </a:r>
            <a:endParaRPr lang="de-DE" dirty="0"/>
          </a:p>
        </p:txBody>
      </p:sp>
      <p:sp>
        <p:nvSpPr>
          <p:cNvPr id="10" name="Pfeil nach rechts 9"/>
          <p:cNvSpPr/>
          <p:nvPr/>
        </p:nvSpPr>
        <p:spPr>
          <a:xfrm rot="10800000">
            <a:off x="683568" y="764704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11" name="Pfeil nach rechts 10"/>
          <p:cNvSpPr/>
          <p:nvPr/>
        </p:nvSpPr>
        <p:spPr>
          <a:xfrm rot="12367702">
            <a:off x="2571368" y="4772533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536504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5004048" y="332656"/>
            <a:ext cx="3782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In </a:t>
            </a:r>
            <a:r>
              <a:rPr lang="de-DE" dirty="0" err="1" smtClean="0"/>
              <a:t>Capodimonte</a:t>
            </a:r>
            <a:r>
              <a:rPr lang="de-DE" dirty="0" smtClean="0"/>
              <a:t> nach dem </a:t>
            </a:r>
            <a:r>
              <a:rPr lang="de-DE" dirty="0"/>
              <a:t>J</a:t>
            </a:r>
            <a:r>
              <a:rPr lang="de-DE" dirty="0" smtClean="0"/>
              <a:t>achthafen </a:t>
            </a:r>
          </a:p>
          <a:p>
            <a:r>
              <a:rPr lang="de-DE" dirty="0" smtClean="0"/>
              <a:t>scharf links auf die Via Roma</a:t>
            </a:r>
          </a:p>
          <a:p>
            <a:r>
              <a:rPr lang="de-DE" dirty="0" smtClean="0"/>
              <a:t>Auf der Via Roma bleiben, nach </a:t>
            </a:r>
          </a:p>
          <a:p>
            <a:r>
              <a:rPr lang="de-DE" dirty="0" smtClean="0"/>
              <a:t>Ortsende links auf die SP 8</a:t>
            </a:r>
            <a:endParaRPr lang="de-DE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4536504" cy="311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9"/>
          <p:cNvSpPr txBox="1"/>
          <p:nvPr/>
        </p:nvSpPr>
        <p:spPr>
          <a:xfrm>
            <a:off x="5220072" y="3356992"/>
            <a:ext cx="31665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weinigen Metern die SP 8 </a:t>
            </a:r>
          </a:p>
          <a:p>
            <a:r>
              <a:rPr lang="de-DE" dirty="0" smtClean="0"/>
              <a:t>links Richtung </a:t>
            </a:r>
            <a:r>
              <a:rPr lang="de-DE" dirty="0" err="1" smtClean="0"/>
              <a:t>Toscania</a:t>
            </a:r>
            <a:r>
              <a:rPr lang="de-DE" dirty="0" smtClean="0"/>
              <a:t> / Marta</a:t>
            </a:r>
          </a:p>
          <a:p>
            <a:r>
              <a:rPr lang="de-DE" dirty="0" smtClean="0"/>
              <a:t>verlassen</a:t>
            </a:r>
            <a:endParaRPr lang="de-DE" dirty="0"/>
          </a:p>
        </p:txBody>
      </p:sp>
      <p:sp>
        <p:nvSpPr>
          <p:cNvPr id="11" name="Pfeil nach rechts 10"/>
          <p:cNvSpPr/>
          <p:nvPr/>
        </p:nvSpPr>
        <p:spPr>
          <a:xfrm>
            <a:off x="755576" y="1052736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12" name="Pfeil nach rechts 11"/>
          <p:cNvSpPr/>
          <p:nvPr/>
        </p:nvSpPr>
        <p:spPr>
          <a:xfrm rot="10800000">
            <a:off x="2937471" y="4208335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60648"/>
            <a:ext cx="4788891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5148064" y="620688"/>
            <a:ext cx="3888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Von der SP 143 links in die Via </a:t>
            </a:r>
            <a:r>
              <a:rPr lang="de-DE" dirty="0" err="1" smtClean="0"/>
              <a:t>Verenata</a:t>
            </a:r>
            <a:endParaRPr lang="de-DE" dirty="0" smtClean="0"/>
          </a:p>
          <a:p>
            <a:r>
              <a:rPr lang="de-DE" dirty="0" smtClean="0"/>
              <a:t>Am See entlang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5508104" y="3645024"/>
            <a:ext cx="30532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Im Dorfkern unmittelbar nach</a:t>
            </a:r>
          </a:p>
          <a:p>
            <a:r>
              <a:rPr lang="de-DE" dirty="0" smtClean="0"/>
              <a:t>Auftreffen au f die SP 143 links</a:t>
            </a:r>
          </a:p>
          <a:p>
            <a:r>
              <a:rPr lang="de-DE" dirty="0" smtClean="0"/>
              <a:t>In die Via Roma</a:t>
            </a:r>
            <a:endParaRPr lang="de-DE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4824536" cy="308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feil nach rechts 9"/>
          <p:cNvSpPr/>
          <p:nvPr/>
        </p:nvSpPr>
        <p:spPr>
          <a:xfrm rot="10800000">
            <a:off x="2699792" y="1052736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11" name="Pfeil nach rechts 10"/>
          <p:cNvSpPr/>
          <p:nvPr/>
        </p:nvSpPr>
        <p:spPr>
          <a:xfrm rot="12669663">
            <a:off x="3282845" y="5810652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1"/>
            <a:ext cx="4320480" cy="3168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860032" y="332656"/>
            <a:ext cx="3907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Von der Via Roma zurück auf die SP 143</a:t>
            </a:r>
            <a:endParaRPr lang="de-DE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501008"/>
            <a:ext cx="4338350" cy="3032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4932040" y="3429000"/>
            <a:ext cx="345953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der Brücke in Marta, lins auf</a:t>
            </a:r>
          </a:p>
          <a:p>
            <a:r>
              <a:rPr lang="de-DE" dirty="0" smtClean="0"/>
              <a:t>Die Via della </a:t>
            </a:r>
            <a:r>
              <a:rPr lang="de-DE" dirty="0" err="1" smtClean="0"/>
              <a:t>Spiaggia</a:t>
            </a:r>
            <a:r>
              <a:rPr lang="de-DE" dirty="0" smtClean="0"/>
              <a:t> zum See</a:t>
            </a:r>
          </a:p>
          <a:p>
            <a:r>
              <a:rPr lang="de-DE" dirty="0" smtClean="0"/>
              <a:t>Abbiegen.</a:t>
            </a:r>
          </a:p>
          <a:p>
            <a:r>
              <a:rPr lang="de-DE" dirty="0" smtClean="0"/>
              <a:t>Nun immer am See entlang bis zur </a:t>
            </a:r>
          </a:p>
          <a:p>
            <a:r>
              <a:rPr lang="de-DE" dirty="0" smtClean="0"/>
              <a:t>Abzweigung nach Montefiascone</a:t>
            </a:r>
          </a:p>
          <a:p>
            <a:r>
              <a:rPr lang="de-DE" dirty="0" smtClean="0"/>
              <a:t>Fahren.</a:t>
            </a:r>
            <a:endParaRPr lang="de-DE" dirty="0"/>
          </a:p>
        </p:txBody>
      </p:sp>
      <p:sp>
        <p:nvSpPr>
          <p:cNvPr id="8" name="Pfeil nach rechts 7"/>
          <p:cNvSpPr/>
          <p:nvPr/>
        </p:nvSpPr>
        <p:spPr>
          <a:xfrm>
            <a:off x="1835696" y="764704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9" name="Pfeil nach rechts 8"/>
          <p:cNvSpPr/>
          <p:nvPr/>
        </p:nvSpPr>
        <p:spPr>
          <a:xfrm rot="10800000">
            <a:off x="2627784" y="5301208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188641"/>
            <a:ext cx="4392487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076056" y="548680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Ende der </a:t>
            </a:r>
            <a:r>
              <a:rPr lang="de-DE" dirty="0" err="1" smtClean="0"/>
              <a:t>Uferstrasse</a:t>
            </a:r>
            <a:r>
              <a:rPr lang="de-DE" dirty="0" smtClean="0"/>
              <a:t>, hier rechts der			</a:t>
            </a:r>
          </a:p>
          <a:p>
            <a:r>
              <a:rPr lang="de-DE" dirty="0" err="1" smtClean="0"/>
              <a:t>Vial</a:t>
            </a:r>
            <a:r>
              <a:rPr lang="de-DE" dirty="0" smtClean="0"/>
              <a:t> del Lago  nach Montefiascone folgen</a:t>
            </a:r>
            <a:endParaRPr lang="de-DE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356992"/>
            <a:ext cx="4392488" cy="332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5148064" y="3501008"/>
            <a:ext cx="34577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In Montefiascone Ortsmitte rechts </a:t>
            </a:r>
          </a:p>
          <a:p>
            <a:r>
              <a:rPr lang="de-DE" dirty="0" smtClean="0"/>
              <a:t>auf die SS2 </a:t>
            </a:r>
            <a:r>
              <a:rPr lang="de-DE" dirty="0" err="1" smtClean="0"/>
              <a:t>bzw</a:t>
            </a:r>
            <a:r>
              <a:rPr lang="de-DE" dirty="0" smtClean="0"/>
              <a:t> SR143</a:t>
            </a:r>
          </a:p>
          <a:p>
            <a:r>
              <a:rPr lang="de-DE" dirty="0" smtClean="0"/>
              <a:t>Weiter auf des SS2 bis </a:t>
            </a:r>
            <a:r>
              <a:rPr lang="de-DE" dirty="0" err="1" smtClean="0"/>
              <a:t>Bolsena</a:t>
            </a:r>
            <a:endParaRPr lang="de-DE" dirty="0"/>
          </a:p>
        </p:txBody>
      </p:sp>
      <p:sp>
        <p:nvSpPr>
          <p:cNvPr id="8" name="Pfeil nach rechts 7"/>
          <p:cNvSpPr/>
          <p:nvPr/>
        </p:nvSpPr>
        <p:spPr>
          <a:xfrm rot="21130200">
            <a:off x="560552" y="1420639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  <p:sp>
        <p:nvSpPr>
          <p:cNvPr id="9" name="Pfeil nach rechts 8"/>
          <p:cNvSpPr/>
          <p:nvPr/>
        </p:nvSpPr>
        <p:spPr>
          <a:xfrm rot="10800000">
            <a:off x="2339752" y="5013176"/>
            <a:ext cx="936104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</Words>
  <Application>Microsoft Office PowerPoint</Application>
  <PresentationFormat>Bildschirmpräsentation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Günther Bräuherr</cp:lastModifiedBy>
  <cp:revision>26</cp:revision>
  <dcterms:created xsi:type="dcterms:W3CDTF">2012-05-07T07:45:07Z</dcterms:created>
  <dcterms:modified xsi:type="dcterms:W3CDTF">2012-06-06T10:55:32Z</dcterms:modified>
</cp:coreProperties>
</file>