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0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7366B-E2C2-498E-8303-AACB28A98DDB}" type="datetimeFigureOut">
              <a:rPr lang="de-DE" smtClean="0"/>
              <a:t>16.05.2012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763D-257E-4B69-BAC2-FA08850844A7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7366B-E2C2-498E-8303-AACB28A98DDB}" type="datetimeFigureOut">
              <a:rPr lang="de-DE" smtClean="0"/>
              <a:t>16.05.2012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763D-257E-4B69-BAC2-FA08850844A7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7366B-E2C2-498E-8303-AACB28A98DDB}" type="datetimeFigureOut">
              <a:rPr lang="de-DE" smtClean="0"/>
              <a:t>16.05.2012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763D-257E-4B69-BAC2-FA08850844A7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7366B-E2C2-498E-8303-AACB28A98DDB}" type="datetimeFigureOut">
              <a:rPr lang="de-DE" smtClean="0"/>
              <a:t>16.05.2012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763D-257E-4B69-BAC2-FA08850844A7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7366B-E2C2-498E-8303-AACB28A98DDB}" type="datetimeFigureOut">
              <a:rPr lang="de-DE" smtClean="0"/>
              <a:t>16.05.2012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763D-257E-4B69-BAC2-FA08850844A7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7366B-E2C2-498E-8303-AACB28A98DDB}" type="datetimeFigureOut">
              <a:rPr lang="de-DE" smtClean="0"/>
              <a:t>16.05.2012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763D-257E-4B69-BAC2-FA08850844A7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7366B-E2C2-498E-8303-AACB28A98DDB}" type="datetimeFigureOut">
              <a:rPr lang="de-DE" smtClean="0"/>
              <a:t>16.05.2012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763D-257E-4B69-BAC2-FA08850844A7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7366B-E2C2-498E-8303-AACB28A98DDB}" type="datetimeFigureOut">
              <a:rPr lang="de-DE" smtClean="0"/>
              <a:t>16.05.2012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763D-257E-4B69-BAC2-FA08850844A7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7366B-E2C2-498E-8303-AACB28A98DDB}" type="datetimeFigureOut">
              <a:rPr lang="de-DE" smtClean="0"/>
              <a:t>16.05.2012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763D-257E-4B69-BAC2-FA08850844A7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7366B-E2C2-498E-8303-AACB28A98DDB}" type="datetimeFigureOut">
              <a:rPr lang="de-DE" smtClean="0"/>
              <a:t>16.05.2012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763D-257E-4B69-BAC2-FA08850844A7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7366B-E2C2-498E-8303-AACB28A98DDB}" type="datetimeFigureOut">
              <a:rPr lang="de-DE" smtClean="0"/>
              <a:t>16.05.2012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C763D-257E-4B69-BAC2-FA08850844A7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7366B-E2C2-498E-8303-AACB28A98DDB}" type="datetimeFigureOut">
              <a:rPr lang="de-DE" smtClean="0"/>
              <a:t>16.05.2012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C763D-257E-4B69-BAC2-FA08850844A7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1" y="1124744"/>
            <a:ext cx="6768751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2699792" y="476672"/>
            <a:ext cx="37843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dirty="0" err="1" smtClean="0"/>
              <a:t>Albarese</a:t>
            </a:r>
            <a:r>
              <a:rPr lang="de-DE" dirty="0" smtClean="0"/>
              <a:t> Mare und Torre di </a:t>
            </a:r>
            <a:r>
              <a:rPr lang="de-DE" dirty="0" err="1" smtClean="0"/>
              <a:t>Collelungo</a:t>
            </a:r>
            <a:endParaRPr lang="de-DE" dirty="0" smtClean="0"/>
          </a:p>
          <a:p>
            <a:pPr algn="ctr"/>
            <a:r>
              <a:rPr lang="de-DE" dirty="0"/>
              <a:t>c</a:t>
            </a:r>
            <a:r>
              <a:rPr lang="de-DE" dirty="0" smtClean="0"/>
              <a:t>a. 30 km</a:t>
            </a:r>
            <a:endParaRPr lang="de-DE" dirty="0"/>
          </a:p>
        </p:txBody>
      </p:sp>
      <p:sp>
        <p:nvSpPr>
          <p:cNvPr id="6" name="Freihandform 5"/>
          <p:cNvSpPr/>
          <p:nvPr/>
        </p:nvSpPr>
        <p:spPr>
          <a:xfrm>
            <a:off x="3710775" y="4323579"/>
            <a:ext cx="1632915" cy="1982081"/>
          </a:xfrm>
          <a:custGeom>
            <a:avLst/>
            <a:gdLst>
              <a:gd name="connsiteX0" fmla="*/ 1632915 w 1632915"/>
              <a:gd name="connsiteY0" fmla="*/ 0 h 1982081"/>
              <a:gd name="connsiteX1" fmla="*/ 1590631 w 1632915"/>
              <a:gd name="connsiteY1" fmla="*/ 36999 h 1982081"/>
              <a:gd name="connsiteX2" fmla="*/ 1537775 w 1632915"/>
              <a:gd name="connsiteY2" fmla="*/ 52856 h 1982081"/>
              <a:gd name="connsiteX3" fmla="*/ 1506062 w 1632915"/>
              <a:gd name="connsiteY3" fmla="*/ 63427 h 1982081"/>
              <a:gd name="connsiteX4" fmla="*/ 1490205 w 1632915"/>
              <a:gd name="connsiteY4" fmla="*/ 73998 h 1982081"/>
              <a:gd name="connsiteX5" fmla="*/ 1469063 w 1632915"/>
              <a:gd name="connsiteY5" fmla="*/ 100426 h 1982081"/>
              <a:gd name="connsiteX6" fmla="*/ 1442635 w 1632915"/>
              <a:gd name="connsiteY6" fmla="*/ 132139 h 1982081"/>
              <a:gd name="connsiteX7" fmla="*/ 1426779 w 1632915"/>
              <a:gd name="connsiteY7" fmla="*/ 137424 h 1982081"/>
              <a:gd name="connsiteX8" fmla="*/ 1305211 w 1632915"/>
              <a:gd name="connsiteY8" fmla="*/ 153281 h 1982081"/>
              <a:gd name="connsiteX9" fmla="*/ 1289354 w 1632915"/>
              <a:gd name="connsiteY9" fmla="*/ 158567 h 1982081"/>
              <a:gd name="connsiteX10" fmla="*/ 1231213 w 1632915"/>
              <a:gd name="connsiteY10" fmla="*/ 174423 h 1982081"/>
              <a:gd name="connsiteX11" fmla="*/ 1188929 w 1632915"/>
              <a:gd name="connsiteY11" fmla="*/ 190280 h 1982081"/>
              <a:gd name="connsiteX12" fmla="*/ 1157216 w 1632915"/>
              <a:gd name="connsiteY12" fmla="*/ 200851 h 1982081"/>
              <a:gd name="connsiteX13" fmla="*/ 1125502 w 1632915"/>
              <a:gd name="connsiteY13" fmla="*/ 211422 h 1982081"/>
              <a:gd name="connsiteX14" fmla="*/ 1077933 w 1632915"/>
              <a:gd name="connsiteY14" fmla="*/ 227279 h 1982081"/>
              <a:gd name="connsiteX15" fmla="*/ 1062076 w 1632915"/>
              <a:gd name="connsiteY15" fmla="*/ 232564 h 1982081"/>
              <a:gd name="connsiteX16" fmla="*/ 998649 w 1632915"/>
              <a:gd name="connsiteY16" fmla="*/ 221993 h 1982081"/>
              <a:gd name="connsiteX17" fmla="*/ 982793 w 1632915"/>
              <a:gd name="connsiteY17" fmla="*/ 216708 h 1982081"/>
              <a:gd name="connsiteX18" fmla="*/ 951079 w 1632915"/>
              <a:gd name="connsiteY18" fmla="*/ 190280 h 1982081"/>
              <a:gd name="connsiteX19" fmla="*/ 935223 w 1632915"/>
              <a:gd name="connsiteY19" fmla="*/ 184994 h 1982081"/>
              <a:gd name="connsiteX20" fmla="*/ 919366 w 1632915"/>
              <a:gd name="connsiteY20" fmla="*/ 174423 h 1982081"/>
              <a:gd name="connsiteX21" fmla="*/ 866511 w 1632915"/>
              <a:gd name="connsiteY21" fmla="*/ 158567 h 1982081"/>
              <a:gd name="connsiteX22" fmla="*/ 834797 w 1632915"/>
              <a:gd name="connsiteY22" fmla="*/ 147996 h 1982081"/>
              <a:gd name="connsiteX23" fmla="*/ 808370 w 1632915"/>
              <a:gd name="connsiteY23" fmla="*/ 132139 h 1982081"/>
              <a:gd name="connsiteX24" fmla="*/ 792513 w 1632915"/>
              <a:gd name="connsiteY24" fmla="*/ 121568 h 1982081"/>
              <a:gd name="connsiteX25" fmla="*/ 760800 w 1632915"/>
              <a:gd name="connsiteY25" fmla="*/ 110997 h 1982081"/>
              <a:gd name="connsiteX26" fmla="*/ 454238 w 1632915"/>
              <a:gd name="connsiteY26" fmla="*/ 116282 h 1982081"/>
              <a:gd name="connsiteX27" fmla="*/ 411953 w 1632915"/>
              <a:gd name="connsiteY27" fmla="*/ 126853 h 1982081"/>
              <a:gd name="connsiteX28" fmla="*/ 396097 w 1632915"/>
              <a:gd name="connsiteY28" fmla="*/ 137424 h 1982081"/>
              <a:gd name="connsiteX29" fmla="*/ 390811 w 1632915"/>
              <a:gd name="connsiteY29" fmla="*/ 153281 h 1982081"/>
              <a:gd name="connsiteX30" fmla="*/ 380240 w 1632915"/>
              <a:gd name="connsiteY30" fmla="*/ 174423 h 1982081"/>
              <a:gd name="connsiteX31" fmla="*/ 374954 w 1632915"/>
              <a:gd name="connsiteY31" fmla="*/ 216708 h 1982081"/>
              <a:gd name="connsiteX32" fmla="*/ 337956 w 1632915"/>
              <a:gd name="connsiteY32" fmla="*/ 258992 h 1982081"/>
              <a:gd name="connsiteX33" fmla="*/ 327385 w 1632915"/>
              <a:gd name="connsiteY33" fmla="*/ 274849 h 1982081"/>
              <a:gd name="connsiteX34" fmla="*/ 295671 w 1632915"/>
              <a:gd name="connsiteY34" fmla="*/ 280134 h 1982081"/>
              <a:gd name="connsiteX35" fmla="*/ 179389 w 1632915"/>
              <a:gd name="connsiteY35" fmla="*/ 285420 h 1982081"/>
              <a:gd name="connsiteX36" fmla="*/ 152961 w 1632915"/>
              <a:gd name="connsiteY36" fmla="*/ 311848 h 1982081"/>
              <a:gd name="connsiteX37" fmla="*/ 137105 w 1632915"/>
              <a:gd name="connsiteY37" fmla="*/ 322419 h 1982081"/>
              <a:gd name="connsiteX38" fmla="*/ 105391 w 1632915"/>
              <a:gd name="connsiteY38" fmla="*/ 306562 h 1982081"/>
              <a:gd name="connsiteX39" fmla="*/ 94820 w 1632915"/>
              <a:gd name="connsiteY39" fmla="*/ 290705 h 1982081"/>
              <a:gd name="connsiteX40" fmla="*/ 78964 w 1632915"/>
              <a:gd name="connsiteY40" fmla="*/ 280134 h 1982081"/>
              <a:gd name="connsiteX41" fmla="*/ 63107 w 1632915"/>
              <a:gd name="connsiteY41" fmla="*/ 264278 h 1982081"/>
              <a:gd name="connsiteX42" fmla="*/ 20823 w 1632915"/>
              <a:gd name="connsiteY42" fmla="*/ 269563 h 1982081"/>
              <a:gd name="connsiteX43" fmla="*/ 15537 w 1632915"/>
              <a:gd name="connsiteY43" fmla="*/ 285420 h 1982081"/>
              <a:gd name="connsiteX44" fmla="*/ 4966 w 1632915"/>
              <a:gd name="connsiteY44" fmla="*/ 443986 h 1982081"/>
              <a:gd name="connsiteX45" fmla="*/ 10252 w 1632915"/>
              <a:gd name="connsiteY45" fmla="*/ 517984 h 1982081"/>
              <a:gd name="connsiteX46" fmla="*/ 15537 w 1632915"/>
              <a:gd name="connsiteY46" fmla="*/ 549697 h 1982081"/>
              <a:gd name="connsiteX47" fmla="*/ 20823 w 1632915"/>
              <a:gd name="connsiteY47" fmla="*/ 639552 h 1982081"/>
              <a:gd name="connsiteX48" fmla="*/ 47250 w 1632915"/>
              <a:gd name="connsiteY48" fmla="*/ 687122 h 1982081"/>
              <a:gd name="connsiteX49" fmla="*/ 57822 w 1632915"/>
              <a:gd name="connsiteY49" fmla="*/ 702978 h 1982081"/>
              <a:gd name="connsiteX50" fmla="*/ 52536 w 1632915"/>
              <a:gd name="connsiteY50" fmla="*/ 750548 h 1982081"/>
              <a:gd name="connsiteX51" fmla="*/ 47250 w 1632915"/>
              <a:gd name="connsiteY51" fmla="*/ 766405 h 1982081"/>
              <a:gd name="connsiteX52" fmla="*/ 41965 w 1632915"/>
              <a:gd name="connsiteY52" fmla="*/ 882687 h 1982081"/>
              <a:gd name="connsiteX53" fmla="*/ 31394 w 1632915"/>
              <a:gd name="connsiteY53" fmla="*/ 919686 h 1982081"/>
              <a:gd name="connsiteX54" fmla="*/ 26108 w 1632915"/>
              <a:gd name="connsiteY54" fmla="*/ 946113 h 1982081"/>
              <a:gd name="connsiteX55" fmla="*/ 31394 w 1632915"/>
              <a:gd name="connsiteY55" fmla="*/ 1030682 h 1982081"/>
              <a:gd name="connsiteX56" fmla="*/ 36679 w 1632915"/>
              <a:gd name="connsiteY56" fmla="*/ 1062396 h 1982081"/>
              <a:gd name="connsiteX57" fmla="*/ 41965 w 1632915"/>
              <a:gd name="connsiteY57" fmla="*/ 1136393 h 1982081"/>
              <a:gd name="connsiteX58" fmla="*/ 47250 w 1632915"/>
              <a:gd name="connsiteY58" fmla="*/ 1152250 h 1982081"/>
              <a:gd name="connsiteX59" fmla="*/ 63107 w 1632915"/>
              <a:gd name="connsiteY59" fmla="*/ 1162821 h 1982081"/>
              <a:gd name="connsiteX60" fmla="*/ 84249 w 1632915"/>
              <a:gd name="connsiteY60" fmla="*/ 1168107 h 1982081"/>
              <a:gd name="connsiteX61" fmla="*/ 100106 w 1632915"/>
              <a:gd name="connsiteY61" fmla="*/ 1178678 h 1982081"/>
              <a:gd name="connsiteX62" fmla="*/ 110677 w 1632915"/>
              <a:gd name="connsiteY62" fmla="*/ 1220962 h 1982081"/>
              <a:gd name="connsiteX63" fmla="*/ 126534 w 1632915"/>
              <a:gd name="connsiteY63" fmla="*/ 1268532 h 1982081"/>
              <a:gd name="connsiteX64" fmla="*/ 131819 w 1632915"/>
              <a:gd name="connsiteY64" fmla="*/ 1284389 h 1982081"/>
              <a:gd name="connsiteX65" fmla="*/ 137105 w 1632915"/>
              <a:gd name="connsiteY65" fmla="*/ 1305531 h 1982081"/>
              <a:gd name="connsiteX66" fmla="*/ 158247 w 1632915"/>
              <a:gd name="connsiteY66" fmla="*/ 1337244 h 1982081"/>
              <a:gd name="connsiteX67" fmla="*/ 168818 w 1632915"/>
              <a:gd name="connsiteY67" fmla="*/ 1353101 h 1982081"/>
              <a:gd name="connsiteX68" fmla="*/ 179389 w 1632915"/>
              <a:gd name="connsiteY68" fmla="*/ 1368957 h 1982081"/>
              <a:gd name="connsiteX69" fmla="*/ 211102 w 1632915"/>
              <a:gd name="connsiteY69" fmla="*/ 1400671 h 1982081"/>
              <a:gd name="connsiteX70" fmla="*/ 226959 w 1632915"/>
              <a:gd name="connsiteY70" fmla="*/ 1448241 h 1982081"/>
              <a:gd name="connsiteX71" fmla="*/ 232245 w 1632915"/>
              <a:gd name="connsiteY71" fmla="*/ 1464097 h 1982081"/>
              <a:gd name="connsiteX72" fmla="*/ 237530 w 1632915"/>
              <a:gd name="connsiteY72" fmla="*/ 1490525 h 1982081"/>
              <a:gd name="connsiteX73" fmla="*/ 253387 w 1632915"/>
              <a:gd name="connsiteY73" fmla="*/ 1585665 h 1982081"/>
              <a:gd name="connsiteX74" fmla="*/ 258672 w 1632915"/>
              <a:gd name="connsiteY74" fmla="*/ 1601522 h 1982081"/>
              <a:gd name="connsiteX75" fmla="*/ 263958 w 1632915"/>
              <a:gd name="connsiteY75" fmla="*/ 1617378 h 1982081"/>
              <a:gd name="connsiteX76" fmla="*/ 248101 w 1632915"/>
              <a:gd name="connsiteY76" fmla="*/ 1627949 h 1982081"/>
              <a:gd name="connsiteX77" fmla="*/ 179389 w 1632915"/>
              <a:gd name="connsiteY77" fmla="*/ 1638520 h 1982081"/>
              <a:gd name="connsiteX78" fmla="*/ 152961 w 1632915"/>
              <a:gd name="connsiteY78" fmla="*/ 1659663 h 1982081"/>
              <a:gd name="connsiteX79" fmla="*/ 147676 w 1632915"/>
              <a:gd name="connsiteY79" fmla="*/ 1675519 h 1982081"/>
              <a:gd name="connsiteX80" fmla="*/ 137105 w 1632915"/>
              <a:gd name="connsiteY80" fmla="*/ 1691376 h 1982081"/>
              <a:gd name="connsiteX81" fmla="*/ 142390 w 1632915"/>
              <a:gd name="connsiteY81" fmla="*/ 1918655 h 1982081"/>
              <a:gd name="connsiteX82" fmla="*/ 158247 w 1632915"/>
              <a:gd name="connsiteY82" fmla="*/ 1950368 h 1982081"/>
              <a:gd name="connsiteX83" fmla="*/ 189960 w 1632915"/>
              <a:gd name="connsiteY83" fmla="*/ 1966224 h 1982081"/>
              <a:gd name="connsiteX84" fmla="*/ 205817 w 1632915"/>
              <a:gd name="connsiteY84" fmla="*/ 1982081 h 1982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1632915" h="1982081">
                <a:moveTo>
                  <a:pt x="1632915" y="0"/>
                </a:moveTo>
                <a:cubicBezTo>
                  <a:pt x="1622568" y="10347"/>
                  <a:pt x="1606363" y="30007"/>
                  <a:pt x="1590631" y="36999"/>
                </a:cubicBezTo>
                <a:cubicBezTo>
                  <a:pt x="1564763" y="48496"/>
                  <a:pt x="1561423" y="45761"/>
                  <a:pt x="1537775" y="52856"/>
                </a:cubicBezTo>
                <a:cubicBezTo>
                  <a:pt x="1527102" y="56058"/>
                  <a:pt x="1515333" y="57246"/>
                  <a:pt x="1506062" y="63427"/>
                </a:cubicBezTo>
                <a:lnTo>
                  <a:pt x="1490205" y="73998"/>
                </a:lnTo>
                <a:cubicBezTo>
                  <a:pt x="1479917" y="104867"/>
                  <a:pt x="1492970" y="76519"/>
                  <a:pt x="1469063" y="100426"/>
                </a:cubicBezTo>
                <a:cubicBezTo>
                  <a:pt x="1449561" y="119927"/>
                  <a:pt x="1468614" y="114820"/>
                  <a:pt x="1442635" y="132139"/>
                </a:cubicBezTo>
                <a:cubicBezTo>
                  <a:pt x="1437999" y="135229"/>
                  <a:pt x="1432064" y="135662"/>
                  <a:pt x="1426779" y="137424"/>
                </a:cubicBezTo>
                <a:cubicBezTo>
                  <a:pt x="1380281" y="168425"/>
                  <a:pt x="1424411" y="142916"/>
                  <a:pt x="1305211" y="153281"/>
                </a:cubicBezTo>
                <a:cubicBezTo>
                  <a:pt x="1299660" y="153764"/>
                  <a:pt x="1294729" y="157101"/>
                  <a:pt x="1289354" y="158567"/>
                </a:cubicBezTo>
                <a:cubicBezTo>
                  <a:pt x="1223762" y="176456"/>
                  <a:pt x="1267719" y="162256"/>
                  <a:pt x="1231213" y="174423"/>
                </a:cubicBezTo>
                <a:cubicBezTo>
                  <a:pt x="1203620" y="192819"/>
                  <a:pt x="1227614" y="179729"/>
                  <a:pt x="1188929" y="190280"/>
                </a:cubicBezTo>
                <a:cubicBezTo>
                  <a:pt x="1178179" y="193212"/>
                  <a:pt x="1167787" y="197327"/>
                  <a:pt x="1157216" y="200851"/>
                </a:cubicBezTo>
                <a:lnTo>
                  <a:pt x="1125502" y="211422"/>
                </a:lnTo>
                <a:lnTo>
                  <a:pt x="1077933" y="227279"/>
                </a:lnTo>
                <a:lnTo>
                  <a:pt x="1062076" y="232564"/>
                </a:lnTo>
                <a:cubicBezTo>
                  <a:pt x="1040934" y="229040"/>
                  <a:pt x="1019667" y="226196"/>
                  <a:pt x="998649" y="221993"/>
                </a:cubicBezTo>
                <a:cubicBezTo>
                  <a:pt x="993186" y="220900"/>
                  <a:pt x="987776" y="219199"/>
                  <a:pt x="982793" y="216708"/>
                </a:cubicBezTo>
                <a:cubicBezTo>
                  <a:pt x="948213" y="199419"/>
                  <a:pt x="986141" y="213656"/>
                  <a:pt x="951079" y="190280"/>
                </a:cubicBezTo>
                <a:cubicBezTo>
                  <a:pt x="946443" y="187189"/>
                  <a:pt x="940206" y="187486"/>
                  <a:pt x="935223" y="184994"/>
                </a:cubicBezTo>
                <a:cubicBezTo>
                  <a:pt x="929541" y="182153"/>
                  <a:pt x="925171" y="177003"/>
                  <a:pt x="919366" y="174423"/>
                </a:cubicBezTo>
                <a:cubicBezTo>
                  <a:pt x="893486" y="162921"/>
                  <a:pt x="890168" y="165664"/>
                  <a:pt x="866511" y="158567"/>
                </a:cubicBezTo>
                <a:cubicBezTo>
                  <a:pt x="855838" y="155365"/>
                  <a:pt x="834797" y="147996"/>
                  <a:pt x="834797" y="147996"/>
                </a:cubicBezTo>
                <a:cubicBezTo>
                  <a:pt x="814151" y="127348"/>
                  <a:pt x="835814" y="145860"/>
                  <a:pt x="808370" y="132139"/>
                </a:cubicBezTo>
                <a:cubicBezTo>
                  <a:pt x="802688" y="129298"/>
                  <a:pt x="798318" y="124148"/>
                  <a:pt x="792513" y="121568"/>
                </a:cubicBezTo>
                <a:cubicBezTo>
                  <a:pt x="782331" y="117043"/>
                  <a:pt x="760800" y="110997"/>
                  <a:pt x="760800" y="110997"/>
                </a:cubicBezTo>
                <a:cubicBezTo>
                  <a:pt x="658613" y="112759"/>
                  <a:pt x="556335" y="111641"/>
                  <a:pt x="454238" y="116282"/>
                </a:cubicBezTo>
                <a:cubicBezTo>
                  <a:pt x="439724" y="116942"/>
                  <a:pt x="411953" y="126853"/>
                  <a:pt x="411953" y="126853"/>
                </a:cubicBezTo>
                <a:cubicBezTo>
                  <a:pt x="406668" y="130377"/>
                  <a:pt x="400065" y="132464"/>
                  <a:pt x="396097" y="137424"/>
                </a:cubicBezTo>
                <a:cubicBezTo>
                  <a:pt x="392616" y="141775"/>
                  <a:pt x="393006" y="148160"/>
                  <a:pt x="390811" y="153281"/>
                </a:cubicBezTo>
                <a:cubicBezTo>
                  <a:pt x="387707" y="160523"/>
                  <a:pt x="383764" y="167376"/>
                  <a:pt x="380240" y="174423"/>
                </a:cubicBezTo>
                <a:cubicBezTo>
                  <a:pt x="378478" y="188518"/>
                  <a:pt x="379732" y="203331"/>
                  <a:pt x="374954" y="216708"/>
                </a:cubicBezTo>
                <a:cubicBezTo>
                  <a:pt x="365319" y="243686"/>
                  <a:pt x="356868" y="246384"/>
                  <a:pt x="337956" y="258992"/>
                </a:cubicBezTo>
                <a:cubicBezTo>
                  <a:pt x="334432" y="264278"/>
                  <a:pt x="333067" y="272008"/>
                  <a:pt x="327385" y="274849"/>
                </a:cubicBezTo>
                <a:cubicBezTo>
                  <a:pt x="317799" y="279642"/>
                  <a:pt x="306361" y="279370"/>
                  <a:pt x="295671" y="280134"/>
                </a:cubicBezTo>
                <a:cubicBezTo>
                  <a:pt x="256969" y="282898"/>
                  <a:pt x="218150" y="283658"/>
                  <a:pt x="179389" y="285420"/>
                </a:cubicBezTo>
                <a:cubicBezTo>
                  <a:pt x="137108" y="313608"/>
                  <a:pt x="188198" y="276611"/>
                  <a:pt x="152961" y="311848"/>
                </a:cubicBezTo>
                <a:cubicBezTo>
                  <a:pt x="148469" y="316340"/>
                  <a:pt x="142390" y="318895"/>
                  <a:pt x="137105" y="322419"/>
                </a:cubicBezTo>
                <a:cubicBezTo>
                  <a:pt x="124209" y="318120"/>
                  <a:pt x="115636" y="316807"/>
                  <a:pt x="105391" y="306562"/>
                </a:cubicBezTo>
                <a:cubicBezTo>
                  <a:pt x="100899" y="302070"/>
                  <a:pt x="99312" y="295197"/>
                  <a:pt x="94820" y="290705"/>
                </a:cubicBezTo>
                <a:cubicBezTo>
                  <a:pt x="90328" y="286213"/>
                  <a:pt x="83844" y="284201"/>
                  <a:pt x="78964" y="280134"/>
                </a:cubicBezTo>
                <a:cubicBezTo>
                  <a:pt x="73222" y="275349"/>
                  <a:pt x="68393" y="269563"/>
                  <a:pt x="63107" y="264278"/>
                </a:cubicBezTo>
                <a:cubicBezTo>
                  <a:pt x="49012" y="266040"/>
                  <a:pt x="33803" y="263794"/>
                  <a:pt x="20823" y="269563"/>
                </a:cubicBezTo>
                <a:cubicBezTo>
                  <a:pt x="15732" y="271826"/>
                  <a:pt x="15964" y="279865"/>
                  <a:pt x="15537" y="285420"/>
                </a:cubicBezTo>
                <a:cubicBezTo>
                  <a:pt x="0" y="487406"/>
                  <a:pt x="18971" y="345956"/>
                  <a:pt x="4966" y="443986"/>
                </a:cubicBezTo>
                <a:cubicBezTo>
                  <a:pt x="6728" y="468652"/>
                  <a:pt x="7791" y="493378"/>
                  <a:pt x="10252" y="517984"/>
                </a:cubicBezTo>
                <a:cubicBezTo>
                  <a:pt x="11318" y="528648"/>
                  <a:pt x="14609" y="539021"/>
                  <a:pt x="15537" y="549697"/>
                </a:cubicBezTo>
                <a:cubicBezTo>
                  <a:pt x="18136" y="579588"/>
                  <a:pt x="17838" y="609697"/>
                  <a:pt x="20823" y="639552"/>
                </a:cubicBezTo>
                <a:cubicBezTo>
                  <a:pt x="22465" y="655969"/>
                  <a:pt x="40488" y="676979"/>
                  <a:pt x="47250" y="687122"/>
                </a:cubicBezTo>
                <a:lnTo>
                  <a:pt x="57822" y="702978"/>
                </a:lnTo>
                <a:cubicBezTo>
                  <a:pt x="56060" y="718835"/>
                  <a:pt x="55159" y="734811"/>
                  <a:pt x="52536" y="750548"/>
                </a:cubicBezTo>
                <a:cubicBezTo>
                  <a:pt x="51620" y="756044"/>
                  <a:pt x="47694" y="760851"/>
                  <a:pt x="47250" y="766405"/>
                </a:cubicBezTo>
                <a:cubicBezTo>
                  <a:pt x="44156" y="805082"/>
                  <a:pt x="44941" y="844001"/>
                  <a:pt x="41965" y="882687"/>
                </a:cubicBezTo>
                <a:cubicBezTo>
                  <a:pt x="40867" y="896957"/>
                  <a:pt x="34727" y="906354"/>
                  <a:pt x="31394" y="919686"/>
                </a:cubicBezTo>
                <a:cubicBezTo>
                  <a:pt x="29215" y="928401"/>
                  <a:pt x="27870" y="937304"/>
                  <a:pt x="26108" y="946113"/>
                </a:cubicBezTo>
                <a:cubicBezTo>
                  <a:pt x="27870" y="974303"/>
                  <a:pt x="28837" y="1002553"/>
                  <a:pt x="31394" y="1030682"/>
                </a:cubicBezTo>
                <a:cubicBezTo>
                  <a:pt x="32364" y="1041355"/>
                  <a:pt x="35613" y="1051732"/>
                  <a:pt x="36679" y="1062396"/>
                </a:cubicBezTo>
                <a:cubicBezTo>
                  <a:pt x="39140" y="1087002"/>
                  <a:pt x="39076" y="1111834"/>
                  <a:pt x="41965" y="1136393"/>
                </a:cubicBezTo>
                <a:cubicBezTo>
                  <a:pt x="42616" y="1141926"/>
                  <a:pt x="43770" y="1147899"/>
                  <a:pt x="47250" y="1152250"/>
                </a:cubicBezTo>
                <a:cubicBezTo>
                  <a:pt x="51218" y="1157211"/>
                  <a:pt x="57268" y="1160319"/>
                  <a:pt x="63107" y="1162821"/>
                </a:cubicBezTo>
                <a:cubicBezTo>
                  <a:pt x="69784" y="1165683"/>
                  <a:pt x="77202" y="1166345"/>
                  <a:pt x="84249" y="1168107"/>
                </a:cubicBezTo>
                <a:cubicBezTo>
                  <a:pt x="89535" y="1171631"/>
                  <a:pt x="96138" y="1173718"/>
                  <a:pt x="100106" y="1178678"/>
                </a:cubicBezTo>
                <a:cubicBezTo>
                  <a:pt x="104529" y="1184206"/>
                  <a:pt x="110270" y="1219468"/>
                  <a:pt x="110677" y="1220962"/>
                </a:cubicBezTo>
                <a:cubicBezTo>
                  <a:pt x="110683" y="1220983"/>
                  <a:pt x="123888" y="1260594"/>
                  <a:pt x="126534" y="1268532"/>
                </a:cubicBezTo>
                <a:cubicBezTo>
                  <a:pt x="128296" y="1273818"/>
                  <a:pt x="130468" y="1278984"/>
                  <a:pt x="131819" y="1284389"/>
                </a:cubicBezTo>
                <a:cubicBezTo>
                  <a:pt x="133581" y="1291436"/>
                  <a:pt x="133856" y="1299034"/>
                  <a:pt x="137105" y="1305531"/>
                </a:cubicBezTo>
                <a:cubicBezTo>
                  <a:pt x="142787" y="1316894"/>
                  <a:pt x="151200" y="1326673"/>
                  <a:pt x="158247" y="1337244"/>
                </a:cubicBezTo>
                <a:lnTo>
                  <a:pt x="168818" y="1353101"/>
                </a:lnTo>
                <a:cubicBezTo>
                  <a:pt x="172342" y="1358386"/>
                  <a:pt x="174897" y="1364465"/>
                  <a:pt x="179389" y="1368957"/>
                </a:cubicBezTo>
                <a:lnTo>
                  <a:pt x="211102" y="1400671"/>
                </a:lnTo>
                <a:lnTo>
                  <a:pt x="226959" y="1448241"/>
                </a:lnTo>
                <a:cubicBezTo>
                  <a:pt x="228721" y="1453526"/>
                  <a:pt x="231152" y="1458634"/>
                  <a:pt x="232245" y="1464097"/>
                </a:cubicBezTo>
                <a:lnTo>
                  <a:pt x="237530" y="1490525"/>
                </a:lnTo>
                <a:cubicBezTo>
                  <a:pt x="243742" y="1565062"/>
                  <a:pt x="236107" y="1533822"/>
                  <a:pt x="253387" y="1585665"/>
                </a:cubicBezTo>
                <a:lnTo>
                  <a:pt x="258672" y="1601522"/>
                </a:lnTo>
                <a:lnTo>
                  <a:pt x="263958" y="1617378"/>
                </a:lnTo>
                <a:cubicBezTo>
                  <a:pt x="258672" y="1620902"/>
                  <a:pt x="253783" y="1625108"/>
                  <a:pt x="248101" y="1627949"/>
                </a:cubicBezTo>
                <a:cubicBezTo>
                  <a:pt x="229050" y="1637475"/>
                  <a:pt x="194557" y="1637003"/>
                  <a:pt x="179389" y="1638520"/>
                </a:cubicBezTo>
                <a:cubicBezTo>
                  <a:pt x="172191" y="1643320"/>
                  <a:pt x="157981" y="1651298"/>
                  <a:pt x="152961" y="1659663"/>
                </a:cubicBezTo>
                <a:cubicBezTo>
                  <a:pt x="150095" y="1664440"/>
                  <a:pt x="150167" y="1670536"/>
                  <a:pt x="147676" y="1675519"/>
                </a:cubicBezTo>
                <a:cubicBezTo>
                  <a:pt x="144835" y="1681201"/>
                  <a:pt x="140629" y="1686090"/>
                  <a:pt x="137105" y="1691376"/>
                </a:cubicBezTo>
                <a:cubicBezTo>
                  <a:pt x="138867" y="1767136"/>
                  <a:pt x="139098" y="1842946"/>
                  <a:pt x="142390" y="1918655"/>
                </a:cubicBezTo>
                <a:cubicBezTo>
                  <a:pt x="142781" y="1927642"/>
                  <a:pt x="152458" y="1944579"/>
                  <a:pt x="158247" y="1950368"/>
                </a:cubicBezTo>
                <a:cubicBezTo>
                  <a:pt x="168493" y="1960614"/>
                  <a:pt x="177064" y="1961926"/>
                  <a:pt x="189960" y="1966224"/>
                </a:cubicBezTo>
                <a:lnTo>
                  <a:pt x="205817" y="1982081"/>
                </a:ln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3923928" y="6021288"/>
            <a:ext cx="13541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 smtClean="0"/>
              <a:t>Torre di </a:t>
            </a:r>
            <a:r>
              <a:rPr lang="de-DE" sz="1200" dirty="0" err="1" smtClean="0"/>
              <a:t>Collelungo</a:t>
            </a:r>
            <a:endParaRPr lang="de-DE" sz="1200" dirty="0"/>
          </a:p>
        </p:txBody>
      </p:sp>
      <p:sp>
        <p:nvSpPr>
          <p:cNvPr id="8" name="Freihandform 7"/>
          <p:cNvSpPr/>
          <p:nvPr/>
        </p:nvSpPr>
        <p:spPr>
          <a:xfrm>
            <a:off x="1923691" y="5477774"/>
            <a:ext cx="1756581" cy="828135"/>
          </a:xfrm>
          <a:custGeom>
            <a:avLst/>
            <a:gdLst>
              <a:gd name="connsiteX0" fmla="*/ 0 w 1756581"/>
              <a:gd name="connsiteY0" fmla="*/ 0 h 828135"/>
              <a:gd name="connsiteX1" fmla="*/ 34505 w 1756581"/>
              <a:gd name="connsiteY1" fmla="*/ 17252 h 828135"/>
              <a:gd name="connsiteX2" fmla="*/ 172528 w 1756581"/>
              <a:gd name="connsiteY2" fmla="*/ 77637 h 828135"/>
              <a:gd name="connsiteX3" fmla="*/ 215660 w 1756581"/>
              <a:gd name="connsiteY3" fmla="*/ 112143 h 828135"/>
              <a:gd name="connsiteX4" fmla="*/ 241539 w 1756581"/>
              <a:gd name="connsiteY4" fmla="*/ 120769 h 828135"/>
              <a:gd name="connsiteX5" fmla="*/ 276045 w 1756581"/>
              <a:gd name="connsiteY5" fmla="*/ 138022 h 828135"/>
              <a:gd name="connsiteX6" fmla="*/ 353683 w 1756581"/>
              <a:gd name="connsiteY6" fmla="*/ 163901 h 828135"/>
              <a:gd name="connsiteX7" fmla="*/ 405441 w 1756581"/>
              <a:gd name="connsiteY7" fmla="*/ 198407 h 828135"/>
              <a:gd name="connsiteX8" fmla="*/ 431320 w 1756581"/>
              <a:gd name="connsiteY8" fmla="*/ 207034 h 828135"/>
              <a:gd name="connsiteX9" fmla="*/ 465826 w 1756581"/>
              <a:gd name="connsiteY9" fmla="*/ 215660 h 828135"/>
              <a:gd name="connsiteX10" fmla="*/ 534837 w 1756581"/>
              <a:gd name="connsiteY10" fmla="*/ 241539 h 828135"/>
              <a:gd name="connsiteX11" fmla="*/ 577969 w 1756581"/>
              <a:gd name="connsiteY11" fmla="*/ 250166 h 828135"/>
              <a:gd name="connsiteX12" fmla="*/ 603849 w 1756581"/>
              <a:gd name="connsiteY12" fmla="*/ 258792 h 828135"/>
              <a:gd name="connsiteX13" fmla="*/ 646981 w 1756581"/>
              <a:gd name="connsiteY13" fmla="*/ 267418 h 828135"/>
              <a:gd name="connsiteX14" fmla="*/ 681486 w 1756581"/>
              <a:gd name="connsiteY14" fmla="*/ 276045 h 828135"/>
              <a:gd name="connsiteX15" fmla="*/ 715992 w 1756581"/>
              <a:gd name="connsiteY15" fmla="*/ 301924 h 828135"/>
              <a:gd name="connsiteX16" fmla="*/ 759124 w 1756581"/>
              <a:gd name="connsiteY16" fmla="*/ 310551 h 828135"/>
              <a:gd name="connsiteX17" fmla="*/ 793630 w 1756581"/>
              <a:gd name="connsiteY17" fmla="*/ 319177 h 828135"/>
              <a:gd name="connsiteX18" fmla="*/ 879894 w 1756581"/>
              <a:gd name="connsiteY18" fmla="*/ 345056 h 828135"/>
              <a:gd name="connsiteX19" fmla="*/ 914400 w 1756581"/>
              <a:gd name="connsiteY19" fmla="*/ 362309 h 828135"/>
              <a:gd name="connsiteX20" fmla="*/ 1009290 w 1756581"/>
              <a:gd name="connsiteY20" fmla="*/ 379562 h 828135"/>
              <a:gd name="connsiteX21" fmla="*/ 1043796 w 1756581"/>
              <a:gd name="connsiteY21" fmla="*/ 388188 h 828135"/>
              <a:gd name="connsiteX22" fmla="*/ 1069675 w 1756581"/>
              <a:gd name="connsiteY22" fmla="*/ 405441 h 828135"/>
              <a:gd name="connsiteX23" fmla="*/ 1104181 w 1756581"/>
              <a:gd name="connsiteY23" fmla="*/ 414068 h 828135"/>
              <a:gd name="connsiteX24" fmla="*/ 1216324 w 1756581"/>
              <a:gd name="connsiteY24" fmla="*/ 431320 h 828135"/>
              <a:gd name="connsiteX25" fmla="*/ 1302588 w 1756581"/>
              <a:gd name="connsiteY25" fmla="*/ 465826 h 828135"/>
              <a:gd name="connsiteX26" fmla="*/ 1362973 w 1756581"/>
              <a:gd name="connsiteY26" fmla="*/ 508958 h 828135"/>
              <a:gd name="connsiteX27" fmla="*/ 1414732 w 1756581"/>
              <a:gd name="connsiteY27" fmla="*/ 526211 h 828135"/>
              <a:gd name="connsiteX28" fmla="*/ 1440611 w 1756581"/>
              <a:gd name="connsiteY28" fmla="*/ 534837 h 828135"/>
              <a:gd name="connsiteX29" fmla="*/ 1509622 w 1756581"/>
              <a:gd name="connsiteY29" fmla="*/ 543464 h 828135"/>
              <a:gd name="connsiteX30" fmla="*/ 1613139 w 1756581"/>
              <a:gd name="connsiteY30" fmla="*/ 577969 h 828135"/>
              <a:gd name="connsiteX31" fmla="*/ 1639018 w 1756581"/>
              <a:gd name="connsiteY31" fmla="*/ 586596 h 828135"/>
              <a:gd name="connsiteX32" fmla="*/ 1664898 w 1756581"/>
              <a:gd name="connsiteY32" fmla="*/ 595222 h 828135"/>
              <a:gd name="connsiteX33" fmla="*/ 1725283 w 1756581"/>
              <a:gd name="connsiteY33" fmla="*/ 750498 h 828135"/>
              <a:gd name="connsiteX34" fmla="*/ 1742535 w 1756581"/>
              <a:gd name="connsiteY34" fmla="*/ 802256 h 828135"/>
              <a:gd name="connsiteX35" fmla="*/ 1751162 w 1756581"/>
              <a:gd name="connsiteY35" fmla="*/ 828135 h 828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756581" h="828135">
                <a:moveTo>
                  <a:pt x="0" y="0"/>
                </a:moveTo>
                <a:cubicBezTo>
                  <a:pt x="11502" y="5751"/>
                  <a:pt x="22778" y="11975"/>
                  <a:pt x="34505" y="17252"/>
                </a:cubicBezTo>
                <a:cubicBezTo>
                  <a:pt x="80300" y="37860"/>
                  <a:pt x="128043" y="54335"/>
                  <a:pt x="172528" y="77637"/>
                </a:cubicBezTo>
                <a:cubicBezTo>
                  <a:pt x="188838" y="86180"/>
                  <a:pt x="200047" y="102385"/>
                  <a:pt x="215660" y="112143"/>
                </a:cubicBezTo>
                <a:cubicBezTo>
                  <a:pt x="223371" y="116962"/>
                  <a:pt x="233181" y="117187"/>
                  <a:pt x="241539" y="120769"/>
                </a:cubicBezTo>
                <a:cubicBezTo>
                  <a:pt x="253359" y="125835"/>
                  <a:pt x="264294" y="132799"/>
                  <a:pt x="276045" y="138022"/>
                </a:cubicBezTo>
                <a:cubicBezTo>
                  <a:pt x="317812" y="156585"/>
                  <a:pt x="313628" y="153888"/>
                  <a:pt x="353683" y="163901"/>
                </a:cubicBezTo>
                <a:cubicBezTo>
                  <a:pt x="370936" y="175403"/>
                  <a:pt x="385770" y="191849"/>
                  <a:pt x="405441" y="198407"/>
                </a:cubicBezTo>
                <a:cubicBezTo>
                  <a:pt x="414067" y="201283"/>
                  <a:pt x="422577" y="204536"/>
                  <a:pt x="431320" y="207034"/>
                </a:cubicBezTo>
                <a:cubicBezTo>
                  <a:pt x="442720" y="210291"/>
                  <a:pt x="454578" y="211911"/>
                  <a:pt x="465826" y="215660"/>
                </a:cubicBezTo>
                <a:cubicBezTo>
                  <a:pt x="489589" y="223581"/>
                  <a:pt x="510599" y="235479"/>
                  <a:pt x="534837" y="241539"/>
                </a:cubicBezTo>
                <a:cubicBezTo>
                  <a:pt x="549061" y="245095"/>
                  <a:pt x="563745" y="246610"/>
                  <a:pt x="577969" y="250166"/>
                </a:cubicBezTo>
                <a:cubicBezTo>
                  <a:pt x="586791" y="252371"/>
                  <a:pt x="595027" y="256587"/>
                  <a:pt x="603849" y="258792"/>
                </a:cubicBezTo>
                <a:cubicBezTo>
                  <a:pt x="618073" y="262348"/>
                  <a:pt x="632668" y="264237"/>
                  <a:pt x="646981" y="267418"/>
                </a:cubicBezTo>
                <a:cubicBezTo>
                  <a:pt x="658554" y="269990"/>
                  <a:pt x="669984" y="273169"/>
                  <a:pt x="681486" y="276045"/>
                </a:cubicBezTo>
                <a:cubicBezTo>
                  <a:pt x="692988" y="284671"/>
                  <a:pt x="702854" y="296085"/>
                  <a:pt x="715992" y="301924"/>
                </a:cubicBezTo>
                <a:cubicBezTo>
                  <a:pt x="729390" y="307879"/>
                  <a:pt x="744811" y="307370"/>
                  <a:pt x="759124" y="310551"/>
                </a:cubicBezTo>
                <a:cubicBezTo>
                  <a:pt x="770698" y="313123"/>
                  <a:pt x="782382" y="315428"/>
                  <a:pt x="793630" y="319177"/>
                </a:cubicBezTo>
                <a:cubicBezTo>
                  <a:pt x="878751" y="347550"/>
                  <a:pt x="794710" y="328020"/>
                  <a:pt x="879894" y="345056"/>
                </a:cubicBezTo>
                <a:cubicBezTo>
                  <a:pt x="891396" y="350807"/>
                  <a:pt x="902359" y="357794"/>
                  <a:pt x="914400" y="362309"/>
                </a:cubicBezTo>
                <a:cubicBezTo>
                  <a:pt x="942018" y="372666"/>
                  <a:pt x="982811" y="374748"/>
                  <a:pt x="1009290" y="379562"/>
                </a:cubicBezTo>
                <a:cubicBezTo>
                  <a:pt x="1020955" y="381683"/>
                  <a:pt x="1032294" y="385313"/>
                  <a:pt x="1043796" y="388188"/>
                </a:cubicBezTo>
                <a:cubicBezTo>
                  <a:pt x="1052422" y="393939"/>
                  <a:pt x="1060146" y="401357"/>
                  <a:pt x="1069675" y="405441"/>
                </a:cubicBezTo>
                <a:cubicBezTo>
                  <a:pt x="1080572" y="410111"/>
                  <a:pt x="1092781" y="410811"/>
                  <a:pt x="1104181" y="414068"/>
                </a:cubicBezTo>
                <a:cubicBezTo>
                  <a:pt x="1171136" y="433198"/>
                  <a:pt x="1077599" y="417448"/>
                  <a:pt x="1216324" y="431320"/>
                </a:cubicBezTo>
                <a:cubicBezTo>
                  <a:pt x="1249513" y="442383"/>
                  <a:pt x="1273574" y="447692"/>
                  <a:pt x="1302588" y="465826"/>
                </a:cubicBezTo>
                <a:cubicBezTo>
                  <a:pt x="1310425" y="470724"/>
                  <a:pt x="1350344" y="503345"/>
                  <a:pt x="1362973" y="508958"/>
                </a:cubicBezTo>
                <a:cubicBezTo>
                  <a:pt x="1379592" y="516344"/>
                  <a:pt x="1397479" y="520460"/>
                  <a:pt x="1414732" y="526211"/>
                </a:cubicBezTo>
                <a:cubicBezTo>
                  <a:pt x="1423358" y="529086"/>
                  <a:pt x="1431588" y="533709"/>
                  <a:pt x="1440611" y="534837"/>
                </a:cubicBezTo>
                <a:lnTo>
                  <a:pt x="1509622" y="543464"/>
                </a:lnTo>
                <a:lnTo>
                  <a:pt x="1613139" y="577969"/>
                </a:lnTo>
                <a:lnTo>
                  <a:pt x="1639018" y="586596"/>
                </a:lnTo>
                <a:lnTo>
                  <a:pt x="1664898" y="595222"/>
                </a:lnTo>
                <a:cubicBezTo>
                  <a:pt x="1756581" y="656345"/>
                  <a:pt x="1702830" y="600813"/>
                  <a:pt x="1725283" y="750498"/>
                </a:cubicBezTo>
                <a:cubicBezTo>
                  <a:pt x="1727981" y="768483"/>
                  <a:pt x="1736784" y="785003"/>
                  <a:pt x="1742535" y="802256"/>
                </a:cubicBezTo>
                <a:lnTo>
                  <a:pt x="1751162" y="828135"/>
                </a:ln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Pfeil nach rechts 8"/>
          <p:cNvSpPr/>
          <p:nvPr/>
        </p:nvSpPr>
        <p:spPr>
          <a:xfrm rot="9256658">
            <a:off x="4080600" y="3110231"/>
            <a:ext cx="452128" cy="1874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v</a:t>
            </a:r>
            <a:endParaRPr lang="de-DE" dirty="0"/>
          </a:p>
        </p:txBody>
      </p:sp>
      <p:sp>
        <p:nvSpPr>
          <p:cNvPr id="10" name="Pfeil nach rechts 9"/>
          <p:cNvSpPr/>
          <p:nvPr/>
        </p:nvSpPr>
        <p:spPr>
          <a:xfrm rot="935356">
            <a:off x="2500644" y="5574536"/>
            <a:ext cx="452128" cy="1874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Pfeil nach rechts 10"/>
          <p:cNvSpPr/>
          <p:nvPr/>
        </p:nvSpPr>
        <p:spPr>
          <a:xfrm rot="15167673">
            <a:off x="3710268" y="5307125"/>
            <a:ext cx="452128" cy="1874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Pfeil nach rechts 11"/>
          <p:cNvSpPr/>
          <p:nvPr/>
        </p:nvSpPr>
        <p:spPr>
          <a:xfrm rot="3532847">
            <a:off x="5119089" y="4729364"/>
            <a:ext cx="452128" cy="1874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Pfeil nach rechts 12"/>
          <p:cNvSpPr/>
          <p:nvPr/>
        </p:nvSpPr>
        <p:spPr>
          <a:xfrm rot="19574360">
            <a:off x="6390576" y="4651935"/>
            <a:ext cx="452128" cy="1874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feld 13"/>
          <p:cNvSpPr txBox="1"/>
          <p:nvPr/>
        </p:nvSpPr>
        <p:spPr>
          <a:xfrm>
            <a:off x="1043608" y="6093296"/>
            <a:ext cx="10894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 err="1" smtClean="0"/>
              <a:t>Albarese</a:t>
            </a:r>
            <a:r>
              <a:rPr lang="de-DE" sz="1200" dirty="0" smtClean="0"/>
              <a:t> </a:t>
            </a:r>
            <a:r>
              <a:rPr lang="de-DE" sz="1200" dirty="0" err="1" smtClean="0"/>
              <a:t>mare</a:t>
            </a:r>
            <a:endParaRPr lang="de-DE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47148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5292080" y="404664"/>
            <a:ext cx="35702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Ausfahrt aus E 80 nach</a:t>
            </a:r>
          </a:p>
          <a:p>
            <a:r>
              <a:rPr lang="de-DE" dirty="0" smtClean="0"/>
              <a:t>Santa Maria </a:t>
            </a:r>
            <a:r>
              <a:rPr lang="de-DE" dirty="0" err="1" smtClean="0"/>
              <a:t>Rispescia</a:t>
            </a:r>
            <a:r>
              <a:rPr lang="de-DE" dirty="0" smtClean="0"/>
              <a:t>, der mittleren</a:t>
            </a:r>
          </a:p>
          <a:p>
            <a:r>
              <a:rPr lang="de-DE" dirty="0" err="1" smtClean="0"/>
              <a:t>Strasse</a:t>
            </a:r>
            <a:r>
              <a:rPr lang="de-DE" dirty="0" smtClean="0"/>
              <a:t> Richtung </a:t>
            </a:r>
            <a:r>
              <a:rPr lang="de-DE" dirty="0" err="1" smtClean="0"/>
              <a:t>Centro</a:t>
            </a:r>
            <a:r>
              <a:rPr lang="de-DE" dirty="0" smtClean="0"/>
              <a:t> folgen</a:t>
            </a:r>
            <a:endParaRPr lang="de-DE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484784"/>
            <a:ext cx="3135808" cy="226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789040"/>
            <a:ext cx="429577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5148064" y="4221088"/>
            <a:ext cx="329045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Parkplatz an der Kreuzung</a:t>
            </a:r>
          </a:p>
          <a:p>
            <a:endParaRPr lang="de-DE" dirty="0"/>
          </a:p>
          <a:p>
            <a:r>
              <a:rPr lang="de-DE" dirty="0" smtClean="0"/>
              <a:t>Radwegbeginn Links in die </a:t>
            </a:r>
          </a:p>
          <a:p>
            <a:r>
              <a:rPr lang="de-DE" dirty="0" smtClean="0"/>
              <a:t>Via della </a:t>
            </a:r>
            <a:r>
              <a:rPr lang="de-DE" dirty="0" err="1" smtClean="0"/>
              <a:t>Costituzione</a:t>
            </a:r>
            <a:endParaRPr lang="de-DE" dirty="0" smtClean="0"/>
          </a:p>
          <a:p>
            <a:r>
              <a:rPr lang="de-DE" dirty="0" smtClean="0"/>
              <a:t>Am Ende Links Richtung </a:t>
            </a:r>
            <a:r>
              <a:rPr lang="de-DE" dirty="0" err="1" smtClean="0"/>
              <a:t>Albarese</a:t>
            </a:r>
            <a:endParaRPr lang="de-DE" dirty="0" smtClean="0"/>
          </a:p>
          <a:p>
            <a:r>
              <a:rPr lang="de-DE" dirty="0" smtClean="0"/>
              <a:t>Unter der Eisenbahn durch</a:t>
            </a:r>
            <a:endParaRPr lang="de-DE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9"/>
            <a:ext cx="4464496" cy="282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5364088" y="476672"/>
            <a:ext cx="34474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Am Ende der </a:t>
            </a:r>
            <a:r>
              <a:rPr lang="de-DE" dirty="0" err="1" smtClean="0"/>
              <a:t>Strasse</a:t>
            </a:r>
            <a:r>
              <a:rPr lang="de-DE" dirty="0" smtClean="0"/>
              <a:t> rechts</a:t>
            </a:r>
          </a:p>
          <a:p>
            <a:r>
              <a:rPr lang="de-DE" dirty="0" smtClean="0"/>
              <a:t>Richtung </a:t>
            </a:r>
            <a:r>
              <a:rPr lang="de-DE" dirty="0" err="1" smtClean="0"/>
              <a:t>Albarese</a:t>
            </a:r>
            <a:r>
              <a:rPr lang="de-DE" dirty="0" smtClean="0"/>
              <a:t> Mare</a:t>
            </a:r>
          </a:p>
          <a:p>
            <a:r>
              <a:rPr lang="de-DE" dirty="0" smtClean="0">
                <a:solidFill>
                  <a:srgbClr val="FF0000"/>
                </a:solidFill>
              </a:rPr>
              <a:t>Ab der Kreuzung Radweg nutzen</a:t>
            </a:r>
            <a:endParaRPr lang="de-DE" dirty="0">
              <a:solidFill>
                <a:srgbClr val="FF0000"/>
              </a:solidFill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6228184" y="3573016"/>
            <a:ext cx="26842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Hier die </a:t>
            </a:r>
            <a:r>
              <a:rPr lang="de-DE" dirty="0" err="1" smtClean="0"/>
              <a:t>Strada</a:t>
            </a:r>
            <a:r>
              <a:rPr lang="de-DE" dirty="0" smtClean="0"/>
              <a:t> del Mare</a:t>
            </a:r>
          </a:p>
          <a:p>
            <a:r>
              <a:rPr lang="de-DE" dirty="0"/>
              <a:t>ü</a:t>
            </a:r>
            <a:r>
              <a:rPr lang="de-DE" dirty="0" smtClean="0"/>
              <a:t>berqueren und weiter bis</a:t>
            </a:r>
          </a:p>
          <a:p>
            <a:r>
              <a:rPr lang="de-DE" dirty="0" smtClean="0"/>
              <a:t>Zum Meer  </a:t>
            </a:r>
            <a:endParaRPr lang="de-DE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56992"/>
            <a:ext cx="5653062" cy="280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feil nach rechts 6"/>
          <p:cNvSpPr/>
          <p:nvPr/>
        </p:nvSpPr>
        <p:spPr>
          <a:xfrm rot="10800000">
            <a:off x="2699792" y="5013176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Pfeil nach rechts 8"/>
          <p:cNvSpPr/>
          <p:nvPr/>
        </p:nvSpPr>
        <p:spPr>
          <a:xfrm>
            <a:off x="683568" y="476672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Pfeil nach rechts 9"/>
          <p:cNvSpPr/>
          <p:nvPr/>
        </p:nvSpPr>
        <p:spPr>
          <a:xfrm rot="2517099">
            <a:off x="3980483" y="3659658"/>
            <a:ext cx="360980" cy="11474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3745221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4788024" y="692696"/>
            <a:ext cx="30325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Erstes Etappenziel erreicht</a:t>
            </a:r>
          </a:p>
          <a:p>
            <a:endParaRPr lang="de-DE" dirty="0"/>
          </a:p>
          <a:p>
            <a:r>
              <a:rPr lang="de-DE" dirty="0" smtClean="0"/>
              <a:t>Auf der </a:t>
            </a:r>
            <a:r>
              <a:rPr lang="de-DE" dirty="0" err="1" smtClean="0"/>
              <a:t>Strasse</a:t>
            </a:r>
            <a:r>
              <a:rPr lang="de-DE" dirty="0" smtClean="0"/>
              <a:t> zurück bis zum</a:t>
            </a:r>
          </a:p>
          <a:p>
            <a:r>
              <a:rPr lang="de-DE" dirty="0" smtClean="0"/>
              <a:t>Radweg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055601"/>
            <a:ext cx="4176464" cy="3056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5076056" y="3356992"/>
            <a:ext cx="25349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Dem Radweg links folgen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 rot="20765198">
            <a:off x="1043608" y="3717032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5"/>
            <a:ext cx="4536504" cy="2869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5292080" y="404664"/>
            <a:ext cx="38534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Dem Weg entlang bis zum Ende (Bach) </a:t>
            </a:r>
          </a:p>
          <a:p>
            <a:r>
              <a:rPr lang="de-DE" dirty="0" smtClean="0"/>
              <a:t>folgen</a:t>
            </a:r>
          </a:p>
          <a:p>
            <a:r>
              <a:rPr lang="de-DE" dirty="0" smtClean="0"/>
              <a:t>Dem Bach bis zum Meer folgen</a:t>
            </a:r>
            <a:endParaRPr lang="de-DE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429000"/>
            <a:ext cx="460851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5796136" y="3501008"/>
            <a:ext cx="282801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Am Strand links zum Torre </a:t>
            </a:r>
          </a:p>
          <a:p>
            <a:r>
              <a:rPr lang="de-DE" dirty="0" smtClean="0"/>
              <a:t>Di </a:t>
            </a:r>
            <a:r>
              <a:rPr lang="de-DE" dirty="0" err="1" smtClean="0"/>
              <a:t>Collelungo</a:t>
            </a:r>
            <a:r>
              <a:rPr lang="de-DE" dirty="0" smtClean="0"/>
              <a:t> und da auf die</a:t>
            </a:r>
          </a:p>
          <a:p>
            <a:r>
              <a:rPr lang="de-DE" dirty="0" err="1" smtClean="0"/>
              <a:t>Strada</a:t>
            </a:r>
            <a:r>
              <a:rPr lang="de-DE" dirty="0" smtClean="0"/>
              <a:t> </a:t>
            </a:r>
            <a:r>
              <a:rPr lang="de-DE" dirty="0" err="1" smtClean="0"/>
              <a:t>Degli</a:t>
            </a:r>
            <a:r>
              <a:rPr lang="de-DE" dirty="0" smtClean="0"/>
              <a:t> </a:t>
            </a:r>
            <a:r>
              <a:rPr lang="de-DE" dirty="0" err="1" smtClean="0"/>
              <a:t>Ulivi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 rot="21016952">
            <a:off x="1557227" y="5834251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Pfeil nach rechts 6"/>
          <p:cNvSpPr/>
          <p:nvPr/>
        </p:nvSpPr>
        <p:spPr>
          <a:xfrm rot="1377021">
            <a:off x="1278950" y="580435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Pfeil nach rechts 7"/>
          <p:cNvSpPr/>
          <p:nvPr/>
        </p:nvSpPr>
        <p:spPr>
          <a:xfrm rot="3928543">
            <a:off x="4184893" y="1899931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1"/>
            <a:ext cx="4392488" cy="308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5436096" y="980728"/>
            <a:ext cx="31266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Vom „Kreisverkehr“ in Richtung</a:t>
            </a:r>
          </a:p>
          <a:p>
            <a:r>
              <a:rPr lang="de-DE" dirty="0" err="1" smtClean="0"/>
              <a:t>Albarese</a:t>
            </a:r>
            <a:r>
              <a:rPr lang="de-DE" dirty="0" smtClean="0"/>
              <a:t> fahren</a:t>
            </a:r>
            <a:endParaRPr lang="de-DE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429000"/>
            <a:ext cx="4392488" cy="2903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feil nach rechts 4"/>
          <p:cNvSpPr/>
          <p:nvPr/>
        </p:nvSpPr>
        <p:spPr>
          <a:xfrm rot="13608754">
            <a:off x="4018417" y="5136355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Pfeil nach rechts 5"/>
          <p:cNvSpPr/>
          <p:nvPr/>
        </p:nvSpPr>
        <p:spPr>
          <a:xfrm rot="16732988">
            <a:off x="1907704" y="2780928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/>
          <p:cNvSpPr txBox="1"/>
          <p:nvPr/>
        </p:nvSpPr>
        <p:spPr>
          <a:xfrm>
            <a:off x="5580112" y="3645024"/>
            <a:ext cx="31809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Am Ende der </a:t>
            </a:r>
            <a:r>
              <a:rPr lang="de-DE" dirty="0" err="1" smtClean="0"/>
              <a:t>Strasse</a:t>
            </a:r>
            <a:r>
              <a:rPr lang="de-DE" dirty="0" smtClean="0"/>
              <a:t> (Kreuzung)</a:t>
            </a:r>
          </a:p>
          <a:p>
            <a:r>
              <a:rPr lang="de-DE" dirty="0" smtClean="0"/>
              <a:t>Rechts auf dem Radweg fahren</a:t>
            </a:r>
            <a:endParaRPr lang="de-DE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645024"/>
            <a:ext cx="4337193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5508104" y="3501008"/>
            <a:ext cx="33244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Nach Ortsende links in die Via del</a:t>
            </a:r>
          </a:p>
          <a:p>
            <a:r>
              <a:rPr lang="de-DE" dirty="0" err="1" smtClean="0"/>
              <a:t>Molinaccio</a:t>
            </a:r>
            <a:r>
              <a:rPr lang="de-DE" dirty="0" smtClean="0"/>
              <a:t> biegen</a:t>
            </a:r>
            <a:endParaRPr lang="de-DE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2"/>
            <a:ext cx="4248472" cy="3209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5076056" y="620688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Geradeaus auf der </a:t>
            </a:r>
            <a:r>
              <a:rPr lang="de-DE" dirty="0" err="1" smtClean="0"/>
              <a:t>Strasse</a:t>
            </a:r>
            <a:r>
              <a:rPr lang="de-DE" dirty="0" smtClean="0"/>
              <a:t> bleiben, im weiteren Verlauf der </a:t>
            </a:r>
            <a:r>
              <a:rPr lang="de-DE" dirty="0" err="1" smtClean="0"/>
              <a:t>Strasse</a:t>
            </a:r>
            <a:r>
              <a:rPr lang="de-DE" dirty="0" smtClean="0"/>
              <a:t> links folgen (Roma)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 rot="10800000">
            <a:off x="2399607" y="4397008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Pfeil nach rechts 6"/>
          <p:cNvSpPr/>
          <p:nvPr/>
        </p:nvSpPr>
        <p:spPr>
          <a:xfrm rot="15521141">
            <a:off x="2231740" y="2456892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4371975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5292080" y="692696"/>
            <a:ext cx="29454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An der Kreuzung links</a:t>
            </a:r>
          </a:p>
          <a:p>
            <a:r>
              <a:rPr lang="de-DE" dirty="0" smtClean="0"/>
              <a:t>Alternativ geradeaus bis zum </a:t>
            </a:r>
          </a:p>
          <a:p>
            <a:r>
              <a:rPr lang="de-DE" dirty="0" smtClean="0"/>
              <a:t>Bahndamm dann links</a:t>
            </a:r>
            <a:endParaRPr lang="de-DE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645024"/>
            <a:ext cx="4392488" cy="3056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5724128" y="3933056"/>
            <a:ext cx="28552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Rechts der Via die </a:t>
            </a:r>
            <a:r>
              <a:rPr lang="de-DE" dirty="0" err="1" smtClean="0"/>
              <a:t>Ponti</a:t>
            </a:r>
            <a:r>
              <a:rPr lang="de-DE" dirty="0" smtClean="0"/>
              <a:t> Neri</a:t>
            </a:r>
          </a:p>
          <a:p>
            <a:r>
              <a:rPr lang="de-DE" dirty="0" smtClean="0"/>
              <a:t>folgen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 rot="10800000">
            <a:off x="683568" y="1268760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Pfeil nach rechts 6"/>
          <p:cNvSpPr/>
          <p:nvPr/>
        </p:nvSpPr>
        <p:spPr>
          <a:xfrm rot="16200000">
            <a:off x="2873011" y="1527589"/>
            <a:ext cx="373642" cy="14401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Pfeil nach rechts 7"/>
          <p:cNvSpPr/>
          <p:nvPr/>
        </p:nvSpPr>
        <p:spPr>
          <a:xfrm rot="21084043">
            <a:off x="1567241" y="4461126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9"/>
            <a:ext cx="4104456" cy="313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feld 2"/>
          <p:cNvSpPr txBox="1"/>
          <p:nvPr/>
        </p:nvSpPr>
        <p:spPr>
          <a:xfrm>
            <a:off x="5004048" y="692696"/>
            <a:ext cx="38361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Der </a:t>
            </a:r>
            <a:r>
              <a:rPr lang="de-DE" dirty="0" err="1" smtClean="0"/>
              <a:t>Strasse</a:t>
            </a:r>
            <a:r>
              <a:rPr lang="de-DE" dirty="0" smtClean="0"/>
              <a:t> folgen</a:t>
            </a:r>
          </a:p>
          <a:p>
            <a:r>
              <a:rPr lang="de-DE" dirty="0" smtClean="0"/>
              <a:t>Hier trifft die </a:t>
            </a:r>
            <a:r>
              <a:rPr lang="de-DE" dirty="0" err="1" smtClean="0"/>
              <a:t>Alernativroute</a:t>
            </a:r>
            <a:r>
              <a:rPr lang="de-DE" dirty="0" smtClean="0"/>
              <a:t> von rechts</a:t>
            </a:r>
          </a:p>
          <a:p>
            <a:r>
              <a:rPr lang="de-DE" dirty="0" smtClean="0"/>
              <a:t>Wieder Auf die </a:t>
            </a:r>
            <a:r>
              <a:rPr lang="de-DE" dirty="0" err="1" smtClean="0"/>
              <a:t>Strasse</a:t>
            </a:r>
            <a:endParaRPr lang="de-DE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501008"/>
            <a:ext cx="4104456" cy="3049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feld 4"/>
          <p:cNvSpPr txBox="1"/>
          <p:nvPr/>
        </p:nvSpPr>
        <p:spPr>
          <a:xfrm>
            <a:off x="5220072" y="3645024"/>
            <a:ext cx="27143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Nach rechts zurück auf die </a:t>
            </a:r>
          </a:p>
          <a:p>
            <a:r>
              <a:rPr lang="de-DE" dirty="0" err="1" smtClean="0"/>
              <a:t>Anfahrtsstrasse</a:t>
            </a:r>
            <a:endParaRPr lang="de-DE" dirty="0"/>
          </a:p>
        </p:txBody>
      </p:sp>
      <p:sp>
        <p:nvSpPr>
          <p:cNvPr id="6" name="Pfeil nach rechts 5"/>
          <p:cNvSpPr/>
          <p:nvPr/>
        </p:nvSpPr>
        <p:spPr>
          <a:xfrm>
            <a:off x="971600" y="4437112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Pfeil nach rechts 6"/>
          <p:cNvSpPr/>
          <p:nvPr/>
        </p:nvSpPr>
        <p:spPr>
          <a:xfrm rot="13068986">
            <a:off x="1937732" y="1101597"/>
            <a:ext cx="576064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</Words>
  <Application>Microsoft Office PowerPoint</Application>
  <PresentationFormat>Bildschirmpräsentation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0" baseType="lpstr">
      <vt:lpstr>Larissa-Design</vt:lpstr>
      <vt:lpstr>Folie 1</vt:lpstr>
      <vt:lpstr>Folie 2</vt:lpstr>
      <vt:lpstr>Folie 3</vt:lpstr>
      <vt:lpstr>Folie 4</vt:lpstr>
      <vt:lpstr>Folie 5</vt:lpstr>
      <vt:lpstr>Folie 6</vt:lpstr>
      <vt:lpstr>Folie 7</vt:lpstr>
      <vt:lpstr>Folie 8</vt:lpstr>
      <vt:lpstr>Folie 9</vt:lpstr>
    </vt:vector>
  </TitlesOfParts>
  <Company>BMW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Günther Bräuherr</dc:creator>
  <cp:lastModifiedBy>Günther Bräuherr</cp:lastModifiedBy>
  <cp:revision>17</cp:revision>
  <dcterms:created xsi:type="dcterms:W3CDTF">2012-05-16T07:35:21Z</dcterms:created>
  <dcterms:modified xsi:type="dcterms:W3CDTF">2012-05-16T10:15:33Z</dcterms:modified>
</cp:coreProperties>
</file>