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6C0FA-5C07-4F12-BAB0-D19899B9611E}" type="datetimeFigureOut">
              <a:rPr lang="de-DE" smtClean="0"/>
              <a:t>13.07.2012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13537-EB9E-46C6-8EBA-639DD4B304CF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6C0FA-5C07-4F12-BAB0-D19899B9611E}" type="datetimeFigureOut">
              <a:rPr lang="de-DE" smtClean="0"/>
              <a:t>13.07.2012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13537-EB9E-46C6-8EBA-639DD4B304CF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6C0FA-5C07-4F12-BAB0-D19899B9611E}" type="datetimeFigureOut">
              <a:rPr lang="de-DE" smtClean="0"/>
              <a:t>13.07.2012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13537-EB9E-46C6-8EBA-639DD4B304CF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6C0FA-5C07-4F12-BAB0-D19899B9611E}" type="datetimeFigureOut">
              <a:rPr lang="de-DE" smtClean="0"/>
              <a:t>13.07.2012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13537-EB9E-46C6-8EBA-639DD4B304CF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6C0FA-5C07-4F12-BAB0-D19899B9611E}" type="datetimeFigureOut">
              <a:rPr lang="de-DE" smtClean="0"/>
              <a:t>13.07.2012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13537-EB9E-46C6-8EBA-639DD4B304CF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6C0FA-5C07-4F12-BAB0-D19899B9611E}" type="datetimeFigureOut">
              <a:rPr lang="de-DE" smtClean="0"/>
              <a:t>13.07.2012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13537-EB9E-46C6-8EBA-639DD4B304CF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6C0FA-5C07-4F12-BAB0-D19899B9611E}" type="datetimeFigureOut">
              <a:rPr lang="de-DE" smtClean="0"/>
              <a:t>13.07.2012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13537-EB9E-46C6-8EBA-639DD4B304CF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6C0FA-5C07-4F12-BAB0-D19899B9611E}" type="datetimeFigureOut">
              <a:rPr lang="de-DE" smtClean="0"/>
              <a:t>13.07.2012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13537-EB9E-46C6-8EBA-639DD4B304CF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6C0FA-5C07-4F12-BAB0-D19899B9611E}" type="datetimeFigureOut">
              <a:rPr lang="de-DE" smtClean="0"/>
              <a:t>13.07.2012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13537-EB9E-46C6-8EBA-639DD4B304CF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6C0FA-5C07-4F12-BAB0-D19899B9611E}" type="datetimeFigureOut">
              <a:rPr lang="de-DE" smtClean="0"/>
              <a:t>13.07.2012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13537-EB9E-46C6-8EBA-639DD4B304CF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6C0FA-5C07-4F12-BAB0-D19899B9611E}" type="datetimeFigureOut">
              <a:rPr lang="de-DE" smtClean="0"/>
              <a:t>13.07.2012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13537-EB9E-46C6-8EBA-639DD4B304CF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6C0FA-5C07-4F12-BAB0-D19899B9611E}" type="datetimeFigureOut">
              <a:rPr lang="de-DE" smtClean="0"/>
              <a:t>13.07.2012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613537-EB9E-46C6-8EBA-639DD4B304CF}" type="slidenum">
              <a:rPr lang="de-DE" smtClean="0"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99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121" y="0"/>
            <a:ext cx="9162121" cy="6741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2052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664"/>
            <a:ext cx="9125231" cy="5642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Bildschirmpräsentation 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4</vt:i4>
      </vt:variant>
    </vt:vector>
  </HeadingPairs>
  <TitlesOfParts>
    <vt:vector size="5" baseType="lpstr">
      <vt:lpstr>Larissa-Design</vt:lpstr>
      <vt:lpstr>Folie 1</vt:lpstr>
      <vt:lpstr>Folie 2</vt:lpstr>
      <vt:lpstr>Folie 3</vt:lpstr>
      <vt:lpstr>Folie 4</vt:lpstr>
    </vt:vector>
  </TitlesOfParts>
  <Company>BMW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Günther Bräuherr</dc:creator>
  <cp:lastModifiedBy>Günther Bräuherr</cp:lastModifiedBy>
  <cp:revision>3</cp:revision>
  <dcterms:created xsi:type="dcterms:W3CDTF">2012-07-13T11:27:11Z</dcterms:created>
  <dcterms:modified xsi:type="dcterms:W3CDTF">2012-07-13T11:54:26Z</dcterms:modified>
</cp:coreProperties>
</file>