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59" r:id="rId7"/>
    <p:sldId id="260" r:id="rId8"/>
    <p:sldId id="266" r:id="rId9"/>
    <p:sldId id="267" r:id="rId10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CE57D-A265-4449-9B2C-9CB93C49EFA4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D7EEB-700C-4937-9777-6E10F73894E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084168" y="908720"/>
            <a:ext cx="26403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Kleine Rundfahrt um </a:t>
            </a:r>
          </a:p>
          <a:p>
            <a:r>
              <a:rPr lang="de-DE" dirty="0" err="1" smtClean="0"/>
              <a:t>Dolcedo</a:t>
            </a:r>
            <a:r>
              <a:rPr lang="de-DE" dirty="0" smtClean="0"/>
              <a:t> ca. 28 km</a:t>
            </a:r>
          </a:p>
          <a:p>
            <a:endParaRPr lang="de-DE" dirty="0"/>
          </a:p>
          <a:p>
            <a:r>
              <a:rPr lang="de-DE" dirty="0" smtClean="0"/>
              <a:t>Ab- und Ankunft Parkplatz</a:t>
            </a:r>
          </a:p>
          <a:p>
            <a:r>
              <a:rPr lang="de-DE" dirty="0" err="1" smtClean="0"/>
              <a:t>Imperia</a:t>
            </a:r>
            <a:endParaRPr lang="de-DE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5054699" cy="543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5"/>
            <a:ext cx="3471745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139952" y="548680"/>
            <a:ext cx="4807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Am Ortsende von </a:t>
            </a:r>
            <a:r>
              <a:rPr lang="de-DE" dirty="0" err="1" smtClean="0"/>
              <a:t>Imperia</a:t>
            </a:r>
            <a:r>
              <a:rPr lang="de-DE" dirty="0" smtClean="0"/>
              <a:t> die SS 1 kurz nach dem</a:t>
            </a:r>
          </a:p>
          <a:p>
            <a:r>
              <a:rPr lang="de-DE" dirty="0" smtClean="0"/>
              <a:t>Sportplatz (nächste Ausfahrt ca. 50m) verlassen</a:t>
            </a:r>
            <a:endParaRPr lang="de-DE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852936"/>
            <a:ext cx="3483233" cy="2457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355976" y="2852936"/>
            <a:ext cx="4718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Links abbiegen und unter der SS 1 zum Parkplatz</a:t>
            </a:r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>
            <a:off x="1763688" y="764704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0800000">
            <a:off x="1979712" y="3429000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429000"/>
            <a:ext cx="2952328" cy="237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/>
        </p:nvSpPr>
        <p:spPr>
          <a:xfrm>
            <a:off x="4499992" y="6021288"/>
            <a:ext cx="3707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Vom Parkplatz links in die Promenade</a:t>
            </a:r>
            <a:endParaRPr lang="de-DE" dirty="0"/>
          </a:p>
        </p:txBody>
      </p:sp>
      <p:sp>
        <p:nvSpPr>
          <p:cNvPr id="10" name="Pfeil nach rechts 9"/>
          <p:cNvSpPr/>
          <p:nvPr/>
        </p:nvSpPr>
        <p:spPr>
          <a:xfrm rot="18277993">
            <a:off x="5220072" y="5013176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3647684" cy="2670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283968" y="404664"/>
            <a:ext cx="46088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Die Strandpromenade zurückfahren, hier, nach </a:t>
            </a:r>
          </a:p>
          <a:p>
            <a:r>
              <a:rPr lang="de-DE" dirty="0" smtClean="0"/>
              <a:t>ca. 300m links in den Fußweg zur SS 1, </a:t>
            </a:r>
          </a:p>
          <a:p>
            <a:r>
              <a:rPr lang="de-DE" dirty="0" smtClean="0"/>
              <a:t>links in die SS 1 einbiegen und der </a:t>
            </a:r>
          </a:p>
          <a:p>
            <a:r>
              <a:rPr lang="de-DE" dirty="0" smtClean="0"/>
              <a:t>Straße kurz (100m)folgen</a:t>
            </a:r>
            <a:endParaRPr lang="de-DE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3284984"/>
            <a:ext cx="3935058" cy="2875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716016" y="3501008"/>
            <a:ext cx="3917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Hier rechts die SS 1 in Richtung </a:t>
            </a:r>
            <a:r>
              <a:rPr lang="de-DE" dirty="0" err="1" smtClean="0"/>
              <a:t>Dolcedo</a:t>
            </a:r>
            <a:endParaRPr lang="de-DE" dirty="0" smtClean="0"/>
          </a:p>
          <a:p>
            <a:r>
              <a:rPr lang="de-DE" dirty="0" smtClean="0"/>
              <a:t>verlassen</a:t>
            </a:r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 rot="10800000">
            <a:off x="2483768" y="1412776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7022800">
            <a:off x="2707929" y="5497635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60648"/>
            <a:ext cx="3384376" cy="291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067944" y="548680"/>
            <a:ext cx="345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Links unter der Autobahn hindurch</a:t>
            </a:r>
            <a:endParaRPr lang="de-DE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429000"/>
            <a:ext cx="3456383" cy="2521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139952" y="3284984"/>
            <a:ext cx="40832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Eine der beiden Straßen folgen bis zu der </a:t>
            </a:r>
          </a:p>
          <a:p>
            <a:r>
              <a:rPr lang="de-DE" dirty="0" smtClean="0"/>
              <a:t>Abzweigung nach rechts</a:t>
            </a:r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>
            <a:off x="1979712" y="4365104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rechts 8"/>
          <p:cNvSpPr/>
          <p:nvPr/>
        </p:nvSpPr>
        <p:spPr>
          <a:xfrm rot="12641133">
            <a:off x="2296915" y="1448290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01008"/>
            <a:ext cx="3639201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3995936" y="3501008"/>
            <a:ext cx="4837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Von der </a:t>
            </a:r>
            <a:r>
              <a:rPr lang="de-DE" dirty="0" err="1" smtClean="0"/>
              <a:t>Strada</a:t>
            </a:r>
            <a:r>
              <a:rPr lang="de-DE" dirty="0" smtClean="0"/>
              <a:t> Colla nach ca. 200m hier rechts in </a:t>
            </a:r>
          </a:p>
          <a:p>
            <a:r>
              <a:rPr lang="de-DE" dirty="0" smtClean="0"/>
              <a:t>die Via Piani Einbiegen, am Ende der Gasse links</a:t>
            </a:r>
          </a:p>
          <a:p>
            <a:r>
              <a:rPr lang="de-DE" dirty="0" smtClean="0"/>
              <a:t>Und dann wieder links in die SP 41</a:t>
            </a:r>
            <a:endParaRPr lang="de-DE" dirty="0"/>
          </a:p>
        </p:txBody>
      </p:sp>
      <p:sp>
        <p:nvSpPr>
          <p:cNvPr id="5" name="Pfeil nach rechts 4"/>
          <p:cNvSpPr/>
          <p:nvPr/>
        </p:nvSpPr>
        <p:spPr>
          <a:xfrm>
            <a:off x="1691680" y="4869160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336938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/>
          <p:nvPr/>
        </p:nvSpPr>
        <p:spPr>
          <a:xfrm>
            <a:off x="4067944" y="260648"/>
            <a:ext cx="1830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Hier scharf rechts</a:t>
            </a:r>
          </a:p>
          <a:p>
            <a:r>
              <a:rPr lang="de-DE" dirty="0"/>
              <a:t>z</a:t>
            </a:r>
            <a:r>
              <a:rPr lang="de-DE" dirty="0" smtClean="0"/>
              <a:t>ur </a:t>
            </a:r>
            <a:r>
              <a:rPr lang="de-DE" dirty="0" err="1" smtClean="0"/>
              <a:t>Strada</a:t>
            </a:r>
            <a:r>
              <a:rPr lang="de-DE" dirty="0" smtClean="0"/>
              <a:t> Colla</a:t>
            </a:r>
            <a:endParaRPr lang="de-DE" dirty="0"/>
          </a:p>
        </p:txBody>
      </p:sp>
      <p:sp>
        <p:nvSpPr>
          <p:cNvPr id="10" name="Pfeil nach rechts 9"/>
          <p:cNvSpPr/>
          <p:nvPr/>
        </p:nvSpPr>
        <p:spPr>
          <a:xfrm>
            <a:off x="1691680" y="1340768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260648"/>
            <a:ext cx="3888433" cy="2930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788024" y="404664"/>
            <a:ext cx="419185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Von der SP 41 hier geradeaus auf die SP 40</a:t>
            </a:r>
          </a:p>
          <a:p>
            <a:r>
              <a:rPr lang="de-DE" dirty="0" smtClean="0"/>
              <a:t>Richtung VASIA fahren.</a:t>
            </a:r>
          </a:p>
          <a:p>
            <a:endParaRPr lang="de-DE" dirty="0"/>
          </a:p>
          <a:p>
            <a:r>
              <a:rPr lang="de-DE" dirty="0" smtClean="0"/>
              <a:t>Die Ansiedlung </a:t>
            </a:r>
            <a:r>
              <a:rPr lang="de-DE" dirty="0" err="1" smtClean="0"/>
              <a:t>Vasia</a:t>
            </a:r>
            <a:r>
              <a:rPr lang="de-DE" dirty="0" smtClean="0"/>
              <a:t> auf der SP 40 </a:t>
            </a:r>
          </a:p>
          <a:p>
            <a:r>
              <a:rPr lang="de-DE" dirty="0" smtClean="0"/>
              <a:t>durchfahren</a:t>
            </a:r>
            <a:endParaRPr lang="de-DE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01008"/>
            <a:ext cx="4101142" cy="294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788024" y="3573016"/>
            <a:ext cx="3056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In </a:t>
            </a:r>
            <a:r>
              <a:rPr lang="de-DE" dirty="0" err="1" smtClean="0"/>
              <a:t>Pantasina</a:t>
            </a:r>
            <a:r>
              <a:rPr lang="de-DE" dirty="0" smtClean="0"/>
              <a:t> links auf die SP 39</a:t>
            </a:r>
          </a:p>
          <a:p>
            <a:r>
              <a:rPr lang="de-DE" dirty="0" smtClean="0"/>
              <a:t>Richtung </a:t>
            </a:r>
            <a:r>
              <a:rPr lang="de-DE" dirty="0" err="1" smtClean="0"/>
              <a:t>Dolcedo</a:t>
            </a:r>
            <a:r>
              <a:rPr lang="de-DE" dirty="0" smtClean="0"/>
              <a:t> fahren</a:t>
            </a:r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 rot="16623785">
            <a:off x="2531648" y="2647187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2989450">
            <a:off x="3174208" y="5538696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4167481" cy="28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932040" y="548680"/>
            <a:ext cx="2354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Links Richtung </a:t>
            </a:r>
            <a:r>
              <a:rPr lang="de-DE" dirty="0" err="1" smtClean="0"/>
              <a:t>Dolcedo</a:t>
            </a:r>
            <a:endParaRPr lang="de-DE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429000"/>
            <a:ext cx="419067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5004048" y="3501008"/>
            <a:ext cx="3925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In </a:t>
            </a:r>
            <a:r>
              <a:rPr lang="de-DE" dirty="0" err="1" smtClean="0"/>
              <a:t>Dolcedo</a:t>
            </a:r>
            <a:r>
              <a:rPr lang="de-DE" dirty="0" smtClean="0"/>
              <a:t> scharf rechts / rechts  in das </a:t>
            </a:r>
          </a:p>
          <a:p>
            <a:r>
              <a:rPr lang="de-DE" dirty="0" smtClean="0"/>
              <a:t>Zentrum</a:t>
            </a:r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 rot="12383076">
            <a:off x="2634529" y="2513628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952639">
            <a:off x="3153727" y="5127198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>
            <a:off x="2051720" y="4725144"/>
            <a:ext cx="28803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3240360" cy="264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3851920" y="332656"/>
            <a:ext cx="4634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In </a:t>
            </a:r>
            <a:r>
              <a:rPr lang="de-DE" dirty="0" err="1" smtClean="0"/>
              <a:t>Dolcedo</a:t>
            </a:r>
            <a:r>
              <a:rPr lang="de-DE" dirty="0" smtClean="0"/>
              <a:t> an der Festung vorbei und der SP 42</a:t>
            </a:r>
          </a:p>
          <a:p>
            <a:r>
              <a:rPr lang="de-DE" dirty="0" smtClean="0"/>
              <a:t>folgen</a:t>
            </a:r>
            <a:endParaRPr lang="de-DE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3355994" cy="23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067944" y="3284984"/>
            <a:ext cx="4539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Die SP 42 hier links verlassen Richtung </a:t>
            </a:r>
            <a:r>
              <a:rPr lang="de-DE" dirty="0" err="1" smtClean="0"/>
              <a:t>Imperia</a:t>
            </a:r>
            <a:endParaRPr lang="de-DE" dirty="0" smtClean="0"/>
          </a:p>
          <a:p>
            <a:r>
              <a:rPr lang="de-DE" dirty="0" smtClean="0"/>
              <a:t>In die Via G. </a:t>
            </a:r>
            <a:r>
              <a:rPr lang="de-DE" dirty="0" err="1" smtClean="0"/>
              <a:t>Boine</a:t>
            </a:r>
            <a:endParaRPr lang="de-DE" dirty="0"/>
          </a:p>
        </p:txBody>
      </p:sp>
      <p:sp>
        <p:nvSpPr>
          <p:cNvPr id="7" name="Pfeil nach rechts 6"/>
          <p:cNvSpPr/>
          <p:nvPr/>
        </p:nvSpPr>
        <p:spPr>
          <a:xfrm rot="20830542">
            <a:off x="841679" y="2146061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1583276">
            <a:off x="2202480" y="3881780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3981655" cy="282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644008" y="404664"/>
            <a:ext cx="4320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Hier  links abbiegen Richtung Autobahn</a:t>
            </a:r>
          </a:p>
          <a:p>
            <a:r>
              <a:rPr lang="de-DE" dirty="0" smtClean="0"/>
              <a:t>In die </a:t>
            </a:r>
            <a:r>
              <a:rPr lang="de-DE" dirty="0" err="1" smtClean="0"/>
              <a:t>Strada</a:t>
            </a:r>
            <a:r>
              <a:rPr lang="de-DE" dirty="0" smtClean="0"/>
              <a:t> Coppi Rossi</a:t>
            </a:r>
          </a:p>
          <a:p>
            <a:r>
              <a:rPr lang="de-DE" dirty="0" smtClean="0"/>
              <a:t>Nach ca. 100 m , nach der Brücke </a:t>
            </a:r>
            <a:r>
              <a:rPr lang="de-DE" dirty="0"/>
              <a:t>r</a:t>
            </a:r>
            <a:r>
              <a:rPr lang="de-DE" dirty="0" smtClean="0"/>
              <a:t>echts fahren</a:t>
            </a:r>
          </a:p>
          <a:p>
            <a:endParaRPr lang="de-DE" dirty="0"/>
          </a:p>
          <a:p>
            <a:r>
              <a:rPr lang="de-DE" dirty="0" smtClean="0"/>
              <a:t>Kurz vor der Autobahnunterführung gelangt man auf die </a:t>
            </a:r>
            <a:r>
              <a:rPr lang="de-DE" dirty="0" err="1" smtClean="0"/>
              <a:t>Anfahrtsstrasse</a:t>
            </a:r>
            <a:r>
              <a:rPr lang="de-DE" dirty="0" smtClean="0"/>
              <a:t> zurück</a:t>
            </a:r>
            <a:endParaRPr lang="de-DE" dirty="0"/>
          </a:p>
        </p:txBody>
      </p:sp>
      <p:sp>
        <p:nvSpPr>
          <p:cNvPr id="4" name="Pfeil nach rechts 3"/>
          <p:cNvSpPr/>
          <p:nvPr/>
        </p:nvSpPr>
        <p:spPr>
          <a:xfrm rot="10800000">
            <a:off x="2195736" y="1124744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56991"/>
            <a:ext cx="3960440" cy="279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4644008" y="3429000"/>
            <a:ext cx="43786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Am Sportplatz vorbei und nach Einmündung </a:t>
            </a:r>
          </a:p>
          <a:p>
            <a:r>
              <a:rPr lang="de-DE" dirty="0" smtClean="0"/>
              <a:t>SS 1 gleich wieder rechts zum Parkplatz</a:t>
            </a:r>
            <a:endParaRPr lang="de-DE" dirty="0"/>
          </a:p>
        </p:txBody>
      </p:sp>
      <p:sp>
        <p:nvSpPr>
          <p:cNvPr id="7" name="Pfeil nach rechts 6"/>
          <p:cNvSpPr/>
          <p:nvPr/>
        </p:nvSpPr>
        <p:spPr>
          <a:xfrm rot="17811411">
            <a:off x="850835" y="4803230"/>
            <a:ext cx="792088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Bildschirmpräsentation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Larissa-Design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</vt:vector>
  </TitlesOfParts>
  <Company>BMW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Günther Bräuherr</dc:creator>
  <cp:lastModifiedBy>Günther Bräuherr</cp:lastModifiedBy>
  <cp:revision>24</cp:revision>
  <dcterms:created xsi:type="dcterms:W3CDTF">2013-02-05T09:19:17Z</dcterms:created>
  <dcterms:modified xsi:type="dcterms:W3CDTF">2013-02-20T10:21:01Z</dcterms:modified>
</cp:coreProperties>
</file>