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79E1F-DC8B-4A04-8793-E3D76BB7D653}" type="datetimeFigureOut">
              <a:rPr lang="de-DE" smtClean="0"/>
              <a:pPr/>
              <a:t>20.02.2013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9C856-713C-4EAB-9D63-1FA459AFA20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79E1F-DC8B-4A04-8793-E3D76BB7D653}" type="datetimeFigureOut">
              <a:rPr lang="de-DE" smtClean="0"/>
              <a:pPr/>
              <a:t>20.02.2013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9C856-713C-4EAB-9D63-1FA459AFA20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79E1F-DC8B-4A04-8793-E3D76BB7D653}" type="datetimeFigureOut">
              <a:rPr lang="de-DE" smtClean="0"/>
              <a:pPr/>
              <a:t>20.02.2013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9C856-713C-4EAB-9D63-1FA459AFA20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79E1F-DC8B-4A04-8793-E3D76BB7D653}" type="datetimeFigureOut">
              <a:rPr lang="de-DE" smtClean="0"/>
              <a:pPr/>
              <a:t>20.02.2013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9C856-713C-4EAB-9D63-1FA459AFA20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79E1F-DC8B-4A04-8793-E3D76BB7D653}" type="datetimeFigureOut">
              <a:rPr lang="de-DE" smtClean="0"/>
              <a:pPr/>
              <a:t>20.02.2013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9C856-713C-4EAB-9D63-1FA459AFA20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79E1F-DC8B-4A04-8793-E3D76BB7D653}" type="datetimeFigureOut">
              <a:rPr lang="de-DE" smtClean="0"/>
              <a:pPr/>
              <a:t>20.02.2013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9C856-713C-4EAB-9D63-1FA459AFA20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79E1F-DC8B-4A04-8793-E3D76BB7D653}" type="datetimeFigureOut">
              <a:rPr lang="de-DE" smtClean="0"/>
              <a:pPr/>
              <a:t>20.02.2013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9C856-713C-4EAB-9D63-1FA459AFA20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79E1F-DC8B-4A04-8793-E3D76BB7D653}" type="datetimeFigureOut">
              <a:rPr lang="de-DE" smtClean="0"/>
              <a:pPr/>
              <a:t>20.02.2013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9C856-713C-4EAB-9D63-1FA459AFA20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79E1F-DC8B-4A04-8793-E3D76BB7D653}" type="datetimeFigureOut">
              <a:rPr lang="de-DE" smtClean="0"/>
              <a:pPr/>
              <a:t>20.02.2013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9C856-713C-4EAB-9D63-1FA459AFA20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79E1F-DC8B-4A04-8793-E3D76BB7D653}" type="datetimeFigureOut">
              <a:rPr lang="de-DE" smtClean="0"/>
              <a:pPr/>
              <a:t>20.02.2013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9C856-713C-4EAB-9D63-1FA459AFA20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79E1F-DC8B-4A04-8793-E3D76BB7D653}" type="datetimeFigureOut">
              <a:rPr lang="de-DE" smtClean="0"/>
              <a:pPr/>
              <a:t>20.02.2013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9C856-713C-4EAB-9D63-1FA459AFA20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79E1F-DC8B-4A04-8793-E3D76BB7D653}" type="datetimeFigureOut">
              <a:rPr lang="de-DE" smtClean="0"/>
              <a:pPr/>
              <a:t>20.02.2013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9C856-713C-4EAB-9D63-1FA459AFA20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2400" dirty="0" smtClean="0"/>
              <a:t>Kleine </a:t>
            </a:r>
            <a:r>
              <a:rPr lang="de-DE" sz="2400" dirty="0"/>
              <a:t>R</a:t>
            </a:r>
            <a:r>
              <a:rPr lang="de-DE" sz="2400" dirty="0" smtClean="0"/>
              <a:t>undfahrt ins </a:t>
            </a:r>
            <a:r>
              <a:rPr lang="de-DE" sz="2400" dirty="0"/>
              <a:t>H</a:t>
            </a:r>
            <a:r>
              <a:rPr lang="de-DE" sz="2400" dirty="0" smtClean="0"/>
              <a:t>interland</a:t>
            </a:r>
            <a:br>
              <a:rPr lang="de-DE" sz="2400" dirty="0" smtClean="0"/>
            </a:br>
            <a:r>
              <a:rPr lang="de-DE" sz="2400" dirty="0" smtClean="0"/>
              <a:t>ca. 18 km</a:t>
            </a:r>
            <a:endParaRPr lang="de-DE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412776"/>
            <a:ext cx="5832648" cy="499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4211960" y="4725144"/>
            <a:ext cx="832023" cy="276999"/>
          </a:xfrm>
          <a:prstGeom prst="rect">
            <a:avLst/>
          </a:prstGeom>
          <a:solidFill>
            <a:schemeClr val="accent1">
              <a:alpha val="58000"/>
            </a:schemeClr>
          </a:solidFill>
        </p:spPr>
        <p:txBody>
          <a:bodyPr wrap="none" rtlCol="0">
            <a:spAutoFit/>
          </a:bodyPr>
          <a:lstStyle/>
          <a:p>
            <a:r>
              <a:rPr lang="de-DE" sz="1200" dirty="0" smtClean="0"/>
              <a:t>Start / Ziel</a:t>
            </a:r>
            <a:endParaRPr lang="de-DE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4823520" y="548680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Von der Ferienanlage rechts in die </a:t>
            </a:r>
          </a:p>
          <a:p>
            <a:r>
              <a:rPr lang="de-DE" dirty="0" smtClean="0"/>
              <a:t>Via </a:t>
            </a:r>
            <a:r>
              <a:rPr lang="de-DE" dirty="0" err="1"/>
              <a:t>F</a:t>
            </a:r>
            <a:r>
              <a:rPr lang="de-DE" dirty="0" err="1" smtClean="0"/>
              <a:t>araldi</a:t>
            </a:r>
            <a:r>
              <a:rPr lang="de-DE" dirty="0" smtClean="0"/>
              <a:t> einbiegen</a:t>
            </a:r>
            <a:endParaRPr lang="de-DE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4328981" cy="2714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feil nach rechts 3"/>
          <p:cNvSpPr/>
          <p:nvPr/>
        </p:nvSpPr>
        <p:spPr>
          <a:xfrm>
            <a:off x="2771800" y="1484784"/>
            <a:ext cx="417355" cy="15439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Pfeil nach rechts 4"/>
          <p:cNvSpPr/>
          <p:nvPr/>
        </p:nvSpPr>
        <p:spPr>
          <a:xfrm rot="16200000" flipV="1">
            <a:off x="2580209" y="2540470"/>
            <a:ext cx="259607" cy="16445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56992"/>
            <a:ext cx="4369237" cy="3063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feld 7"/>
          <p:cNvSpPr txBox="1"/>
          <p:nvPr/>
        </p:nvSpPr>
        <p:spPr>
          <a:xfrm>
            <a:off x="5292080" y="3501008"/>
            <a:ext cx="31301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Links über die Brücke Richtung</a:t>
            </a:r>
          </a:p>
          <a:p>
            <a:r>
              <a:rPr lang="de-DE" dirty="0" err="1" smtClean="0"/>
              <a:t>Borgata</a:t>
            </a:r>
            <a:r>
              <a:rPr lang="de-DE" dirty="0" smtClean="0"/>
              <a:t> </a:t>
            </a:r>
            <a:r>
              <a:rPr lang="de-DE" dirty="0" err="1" smtClean="0"/>
              <a:t>Richieri</a:t>
            </a:r>
            <a:endParaRPr lang="de-DE" dirty="0" smtClean="0"/>
          </a:p>
          <a:p>
            <a:r>
              <a:rPr lang="de-DE" dirty="0" smtClean="0"/>
              <a:t>Nach der Brücke rechts  fahren,</a:t>
            </a:r>
          </a:p>
          <a:p>
            <a:r>
              <a:rPr lang="de-DE" dirty="0"/>
              <a:t>a</a:t>
            </a:r>
            <a:r>
              <a:rPr lang="de-DE" dirty="0" smtClean="0"/>
              <a:t>uf der Straße bleiben</a:t>
            </a:r>
            <a:endParaRPr lang="de-DE" dirty="0"/>
          </a:p>
        </p:txBody>
      </p:sp>
      <p:sp>
        <p:nvSpPr>
          <p:cNvPr id="9" name="Pfeil nach rechts 8"/>
          <p:cNvSpPr/>
          <p:nvPr/>
        </p:nvSpPr>
        <p:spPr>
          <a:xfrm rot="11274765">
            <a:off x="3491879" y="4941167"/>
            <a:ext cx="504056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5"/>
            <a:ext cx="3960440" cy="2966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355976" y="476672"/>
            <a:ext cx="43134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Kurz vor der Autobahn links Richtung</a:t>
            </a:r>
          </a:p>
          <a:p>
            <a:r>
              <a:rPr lang="de-DE" dirty="0" err="1" smtClean="0"/>
              <a:t>Chappa</a:t>
            </a:r>
            <a:r>
              <a:rPr lang="de-DE" dirty="0" smtClean="0"/>
              <a:t> abbiegen</a:t>
            </a:r>
          </a:p>
          <a:p>
            <a:r>
              <a:rPr lang="de-DE" dirty="0" smtClean="0"/>
              <a:t>Alternativ: Rechts und dann über die Brücke</a:t>
            </a:r>
            <a:endParaRPr lang="de-DE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501008"/>
            <a:ext cx="3960439" cy="306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4644008" y="3573016"/>
            <a:ext cx="40986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Vor der Kehre links in den Weg einbiegen,</a:t>
            </a:r>
          </a:p>
          <a:p>
            <a:r>
              <a:rPr lang="de-DE" dirty="0" smtClean="0"/>
              <a:t>Wirtschaftsweg ohne Verkehr</a:t>
            </a:r>
          </a:p>
          <a:p>
            <a:r>
              <a:rPr lang="de-DE" dirty="0" smtClean="0"/>
              <a:t>Alternativ: </a:t>
            </a:r>
            <a:r>
              <a:rPr lang="de-DE" dirty="0"/>
              <a:t>A</a:t>
            </a:r>
            <a:r>
              <a:rPr lang="de-DE" dirty="0" smtClean="0"/>
              <a:t>uf der </a:t>
            </a:r>
            <a:r>
              <a:rPr lang="de-DE" dirty="0" err="1" smtClean="0"/>
              <a:t>Strasse</a:t>
            </a:r>
            <a:r>
              <a:rPr lang="de-DE" dirty="0" smtClean="0"/>
              <a:t> bleiben</a:t>
            </a:r>
          </a:p>
          <a:p>
            <a:r>
              <a:rPr lang="de-DE" dirty="0"/>
              <a:t>b</a:t>
            </a:r>
            <a:r>
              <a:rPr lang="de-DE" dirty="0" smtClean="0"/>
              <a:t>eide Routen führen nach </a:t>
            </a:r>
            <a:r>
              <a:rPr lang="de-DE" dirty="0" err="1" smtClean="0"/>
              <a:t>Chappa</a:t>
            </a:r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 rot="12107114">
            <a:off x="2638453" y="1594011"/>
            <a:ext cx="417355" cy="15439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Pfeil nach rechts 6"/>
          <p:cNvSpPr/>
          <p:nvPr/>
        </p:nvSpPr>
        <p:spPr>
          <a:xfrm rot="13862636">
            <a:off x="2348335" y="5230484"/>
            <a:ext cx="417355" cy="15439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3672408" cy="260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211960" y="476672"/>
            <a:ext cx="45854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Wirtschaftsweg und Straße führen hier wieder</a:t>
            </a:r>
          </a:p>
          <a:p>
            <a:r>
              <a:rPr lang="de-DE" dirty="0" smtClean="0"/>
              <a:t>zusammen</a:t>
            </a:r>
            <a:endParaRPr lang="de-DE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140968"/>
            <a:ext cx="3702677" cy="2870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4499992" y="3284984"/>
            <a:ext cx="3550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Nach wenigen Metern rechts halten</a:t>
            </a:r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 rot="19256435">
            <a:off x="1619672" y="4797152"/>
            <a:ext cx="417355" cy="15439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Pfeil nach rechts 6"/>
          <p:cNvSpPr/>
          <p:nvPr/>
        </p:nvSpPr>
        <p:spPr>
          <a:xfrm rot="15506337">
            <a:off x="1672465" y="2203563"/>
            <a:ext cx="417355" cy="15439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Pfeil nach rechts 7"/>
          <p:cNvSpPr/>
          <p:nvPr/>
        </p:nvSpPr>
        <p:spPr>
          <a:xfrm rot="10800000">
            <a:off x="1979712" y="1916832"/>
            <a:ext cx="417355" cy="15439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7"/>
            <a:ext cx="3888432" cy="2971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788024" y="548680"/>
            <a:ext cx="36340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err="1" smtClean="0"/>
              <a:t>Chappa</a:t>
            </a:r>
            <a:r>
              <a:rPr lang="de-DE" dirty="0" smtClean="0"/>
              <a:t>, gleich rechts die Straße lang</a:t>
            </a:r>
          </a:p>
          <a:p>
            <a:r>
              <a:rPr lang="de-DE" dirty="0" smtClean="0"/>
              <a:t>eine </a:t>
            </a:r>
            <a:r>
              <a:rPr lang="de-DE" dirty="0"/>
              <a:t>T</a:t>
            </a:r>
            <a:r>
              <a:rPr lang="de-DE" dirty="0" smtClean="0"/>
              <a:t>rattoria</a:t>
            </a:r>
            <a:endParaRPr lang="de-DE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56992"/>
            <a:ext cx="3930789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4788024" y="3501008"/>
            <a:ext cx="2655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Am Ortsende links bleiben</a:t>
            </a:r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 rot="18651679">
            <a:off x="1774509" y="5064638"/>
            <a:ext cx="567749" cy="18510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Pfeil nach rechts 6"/>
          <p:cNvSpPr/>
          <p:nvPr/>
        </p:nvSpPr>
        <p:spPr>
          <a:xfrm>
            <a:off x="2411760" y="1052736"/>
            <a:ext cx="417355" cy="15439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404664"/>
            <a:ext cx="3816424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427984" y="548680"/>
            <a:ext cx="3438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Die Via `</a:t>
            </a:r>
            <a:r>
              <a:rPr lang="de-DE" dirty="0" err="1" smtClean="0"/>
              <a:t>Ca</a:t>
            </a:r>
            <a:r>
              <a:rPr lang="de-DE" dirty="0" smtClean="0"/>
              <a:t> d Mai wird zur Via </a:t>
            </a:r>
            <a:r>
              <a:rPr lang="de-DE" dirty="0" err="1" smtClean="0"/>
              <a:t>Tovo</a:t>
            </a:r>
            <a:endParaRPr lang="de-DE" dirty="0" smtClean="0"/>
          </a:p>
          <a:p>
            <a:r>
              <a:rPr lang="de-DE" dirty="0"/>
              <a:t>a</a:t>
            </a:r>
            <a:r>
              <a:rPr lang="de-DE" dirty="0" smtClean="0"/>
              <a:t>uf der Via </a:t>
            </a:r>
            <a:r>
              <a:rPr lang="de-DE" dirty="0" err="1" smtClean="0"/>
              <a:t>Tovo</a:t>
            </a:r>
            <a:r>
              <a:rPr lang="de-DE" dirty="0" smtClean="0"/>
              <a:t> bleiben </a:t>
            </a:r>
            <a:endParaRPr lang="de-DE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429000"/>
            <a:ext cx="3875622" cy="2813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feil nach rechts 4"/>
          <p:cNvSpPr/>
          <p:nvPr/>
        </p:nvSpPr>
        <p:spPr>
          <a:xfrm rot="13546920">
            <a:off x="2462719" y="5367523"/>
            <a:ext cx="534368" cy="19978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Pfeil nach rechts 5"/>
          <p:cNvSpPr/>
          <p:nvPr/>
        </p:nvSpPr>
        <p:spPr>
          <a:xfrm rot="10205411">
            <a:off x="3066632" y="1145675"/>
            <a:ext cx="417355" cy="15439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4572000" y="3573016"/>
            <a:ext cx="38213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Bei den Häusern links bleiben – auf die</a:t>
            </a:r>
          </a:p>
          <a:p>
            <a:r>
              <a:rPr lang="de-DE" dirty="0" smtClean="0"/>
              <a:t>Via </a:t>
            </a:r>
            <a:r>
              <a:rPr lang="de-DE" dirty="0" err="1" smtClean="0"/>
              <a:t>Ardoino</a:t>
            </a:r>
            <a:r>
              <a:rPr lang="de-DE" dirty="0" smtClean="0"/>
              <a:t> Dr. </a:t>
            </a:r>
            <a:endParaRPr lang="de-DE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5"/>
            <a:ext cx="3888432" cy="3059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427984" y="548680"/>
            <a:ext cx="47602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An der Abzweigung weiteren Verlauf </a:t>
            </a:r>
          </a:p>
          <a:p>
            <a:r>
              <a:rPr lang="de-DE" dirty="0"/>
              <a:t>e</a:t>
            </a:r>
            <a:r>
              <a:rPr lang="de-DE" dirty="0" smtClean="0"/>
              <a:t>ntscheiden:</a:t>
            </a:r>
          </a:p>
          <a:p>
            <a:r>
              <a:rPr lang="de-DE" dirty="0" smtClean="0"/>
              <a:t>(1) Geradeaus auf die </a:t>
            </a:r>
            <a:r>
              <a:rPr lang="de-DE" dirty="0" err="1" smtClean="0"/>
              <a:t>Strada</a:t>
            </a:r>
            <a:r>
              <a:rPr lang="de-DE" dirty="0" smtClean="0"/>
              <a:t> </a:t>
            </a:r>
            <a:r>
              <a:rPr lang="de-DE" dirty="0" err="1" smtClean="0"/>
              <a:t>Provinciale</a:t>
            </a:r>
            <a:r>
              <a:rPr lang="de-DE" dirty="0" smtClean="0"/>
              <a:t> 34</a:t>
            </a:r>
          </a:p>
          <a:p>
            <a:r>
              <a:rPr lang="de-DE" dirty="0" smtClean="0"/>
              <a:t>Bis zur nächsten Ansiedlung (</a:t>
            </a:r>
            <a:r>
              <a:rPr lang="de-DE" dirty="0" err="1" smtClean="0"/>
              <a:t>Ristorante</a:t>
            </a:r>
            <a:r>
              <a:rPr lang="de-DE" dirty="0" smtClean="0"/>
              <a:t> Ai </a:t>
            </a:r>
            <a:r>
              <a:rPr lang="de-DE" dirty="0" err="1" smtClean="0"/>
              <a:t>Torki</a:t>
            </a:r>
            <a:r>
              <a:rPr lang="de-DE" dirty="0" smtClean="0"/>
              <a:t>) und von da zurück zur </a:t>
            </a:r>
            <a:r>
              <a:rPr lang="de-DE" dirty="0"/>
              <a:t>F</a:t>
            </a:r>
            <a:r>
              <a:rPr lang="de-DE" dirty="0" smtClean="0"/>
              <a:t>erienwohnung</a:t>
            </a:r>
          </a:p>
          <a:p>
            <a:r>
              <a:rPr lang="de-DE" dirty="0" smtClean="0"/>
              <a:t> </a:t>
            </a:r>
            <a:endParaRPr lang="de-DE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558130"/>
            <a:ext cx="3888432" cy="28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feil nach rechts 4"/>
          <p:cNvSpPr/>
          <p:nvPr/>
        </p:nvSpPr>
        <p:spPr>
          <a:xfrm rot="15107340">
            <a:off x="2505220" y="1903802"/>
            <a:ext cx="417355" cy="19561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Textfeld 5"/>
          <p:cNvSpPr txBox="1"/>
          <p:nvPr/>
        </p:nvSpPr>
        <p:spPr>
          <a:xfrm>
            <a:off x="2843808" y="1988840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(1)</a:t>
            </a:r>
            <a:endParaRPr lang="de-DE" dirty="0"/>
          </a:p>
        </p:txBody>
      </p:sp>
      <p:sp>
        <p:nvSpPr>
          <p:cNvPr id="7" name="Pfeil nach rechts 6"/>
          <p:cNvSpPr/>
          <p:nvPr/>
        </p:nvSpPr>
        <p:spPr>
          <a:xfrm rot="12389695">
            <a:off x="2640307" y="4378083"/>
            <a:ext cx="417355" cy="15439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1835696" y="5949280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(1)</a:t>
            </a:r>
            <a:endParaRPr lang="de-DE" dirty="0"/>
          </a:p>
        </p:txBody>
      </p:sp>
      <p:sp>
        <p:nvSpPr>
          <p:cNvPr id="9" name="Pfeil nach rechts 8"/>
          <p:cNvSpPr/>
          <p:nvPr/>
        </p:nvSpPr>
        <p:spPr>
          <a:xfrm rot="8723086">
            <a:off x="630180" y="2306094"/>
            <a:ext cx="417355" cy="19561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/>
          <p:cNvSpPr txBox="1"/>
          <p:nvPr/>
        </p:nvSpPr>
        <p:spPr>
          <a:xfrm>
            <a:off x="1043608" y="2060848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(2)</a:t>
            </a:r>
            <a:endParaRPr lang="de-DE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552494"/>
            <a:ext cx="3888432" cy="2826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feld 12"/>
          <p:cNvSpPr txBox="1"/>
          <p:nvPr/>
        </p:nvSpPr>
        <p:spPr>
          <a:xfrm>
            <a:off x="7452320" y="5157192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(2)</a:t>
            </a:r>
            <a:endParaRPr lang="de-DE" dirty="0"/>
          </a:p>
        </p:txBody>
      </p:sp>
      <p:sp>
        <p:nvSpPr>
          <p:cNvPr id="14" name="Pfeil nach rechts 13"/>
          <p:cNvSpPr/>
          <p:nvPr/>
        </p:nvSpPr>
        <p:spPr>
          <a:xfrm rot="14297318">
            <a:off x="7320828" y="4810130"/>
            <a:ext cx="417355" cy="15439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Textfeld 15"/>
          <p:cNvSpPr txBox="1"/>
          <p:nvPr/>
        </p:nvSpPr>
        <p:spPr>
          <a:xfrm>
            <a:off x="4499992" y="3212976"/>
            <a:ext cx="3719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Oder (2) der Straße folgen und zurück</a:t>
            </a:r>
            <a:endParaRPr lang="de-DE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</Words>
  <Application>Microsoft Office PowerPoint</Application>
  <PresentationFormat>Bildschirmpräsentation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8" baseType="lpstr">
      <vt:lpstr>Larissa-Design</vt:lpstr>
      <vt:lpstr>Kleine Rundfahrt ins Hinterland ca. 18 km</vt:lpstr>
      <vt:lpstr>Folie 2</vt:lpstr>
      <vt:lpstr>Folie 3</vt:lpstr>
      <vt:lpstr>Folie 4</vt:lpstr>
      <vt:lpstr>Folie 5</vt:lpstr>
      <vt:lpstr>Folie 6</vt:lpstr>
      <vt:lpstr>Folie 7</vt:lpstr>
    </vt:vector>
  </TitlesOfParts>
  <Company>BMW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Kleine Rundfahrt ins Hinterland ca. 15 km</dc:title>
  <dc:creator>Günther Bräuherr</dc:creator>
  <cp:lastModifiedBy>Günther Bräuherr</cp:lastModifiedBy>
  <cp:revision>11</cp:revision>
  <dcterms:created xsi:type="dcterms:W3CDTF">2013-01-30T12:30:08Z</dcterms:created>
  <dcterms:modified xsi:type="dcterms:W3CDTF">2013-02-20T10:20:27Z</dcterms:modified>
</cp:coreProperties>
</file>