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56" r:id="rId3"/>
    <p:sldId id="257" r:id="rId4"/>
    <p:sldId id="258" r:id="rId5"/>
    <p:sldId id="261" r:id="rId6"/>
    <p:sldId id="260" r:id="rId7"/>
  </p:sldIdLst>
  <p:sldSz cx="9144000" cy="6858000" type="screen4x3"/>
  <p:notesSz cx="6797675" cy="9926638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10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271D5-B21E-40A6-9F8A-BBDD1A66586B}" type="datetimeFigureOut">
              <a:rPr lang="de-DE" smtClean="0"/>
              <a:pPr/>
              <a:t>20.02.2013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383CD-00EB-4061-8150-8889E6FFF42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271D5-B21E-40A6-9F8A-BBDD1A66586B}" type="datetimeFigureOut">
              <a:rPr lang="de-DE" smtClean="0"/>
              <a:pPr/>
              <a:t>20.02.2013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383CD-00EB-4061-8150-8889E6FFF42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271D5-B21E-40A6-9F8A-BBDD1A66586B}" type="datetimeFigureOut">
              <a:rPr lang="de-DE" smtClean="0"/>
              <a:pPr/>
              <a:t>20.02.2013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383CD-00EB-4061-8150-8889E6FFF42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271D5-B21E-40A6-9F8A-BBDD1A66586B}" type="datetimeFigureOut">
              <a:rPr lang="de-DE" smtClean="0"/>
              <a:pPr/>
              <a:t>20.02.2013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383CD-00EB-4061-8150-8889E6FFF42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271D5-B21E-40A6-9F8A-BBDD1A66586B}" type="datetimeFigureOut">
              <a:rPr lang="de-DE" smtClean="0"/>
              <a:pPr/>
              <a:t>20.02.2013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383CD-00EB-4061-8150-8889E6FFF42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271D5-B21E-40A6-9F8A-BBDD1A66586B}" type="datetimeFigureOut">
              <a:rPr lang="de-DE" smtClean="0"/>
              <a:pPr/>
              <a:t>20.02.2013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383CD-00EB-4061-8150-8889E6FFF42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271D5-B21E-40A6-9F8A-BBDD1A66586B}" type="datetimeFigureOut">
              <a:rPr lang="de-DE" smtClean="0"/>
              <a:pPr/>
              <a:t>20.02.2013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383CD-00EB-4061-8150-8889E6FFF42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271D5-B21E-40A6-9F8A-BBDD1A66586B}" type="datetimeFigureOut">
              <a:rPr lang="de-DE" smtClean="0"/>
              <a:pPr/>
              <a:t>20.02.2013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383CD-00EB-4061-8150-8889E6FFF42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271D5-B21E-40A6-9F8A-BBDD1A66586B}" type="datetimeFigureOut">
              <a:rPr lang="de-DE" smtClean="0"/>
              <a:pPr/>
              <a:t>20.02.2013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383CD-00EB-4061-8150-8889E6FFF42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271D5-B21E-40A6-9F8A-BBDD1A66586B}" type="datetimeFigureOut">
              <a:rPr lang="de-DE" smtClean="0"/>
              <a:pPr/>
              <a:t>20.02.2013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383CD-00EB-4061-8150-8889E6FFF42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6271D5-B21E-40A6-9F8A-BBDD1A66586B}" type="datetimeFigureOut">
              <a:rPr lang="de-DE" smtClean="0"/>
              <a:pPr/>
              <a:t>20.02.2013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3383CD-00EB-4061-8150-8889E6FFF42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6271D5-B21E-40A6-9F8A-BBDD1A66586B}" type="datetimeFigureOut">
              <a:rPr lang="de-DE" smtClean="0"/>
              <a:pPr/>
              <a:t>20.02.2013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3383CD-00EB-4061-8150-8889E6FFF42B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de-DE" sz="2400" dirty="0" smtClean="0"/>
              <a:t>Tour 3</a:t>
            </a:r>
            <a:br>
              <a:rPr lang="de-DE" sz="2400" dirty="0" smtClean="0"/>
            </a:br>
            <a:r>
              <a:rPr lang="de-DE" sz="2400" dirty="0" smtClean="0"/>
              <a:t>Von San Lorenzo über den Fahrradweg nach </a:t>
            </a:r>
            <a:r>
              <a:rPr lang="de-DE" sz="2400" dirty="0" err="1" smtClean="0"/>
              <a:t>Bordighera</a:t>
            </a:r>
            <a:r>
              <a:rPr lang="de-DE" sz="2400" dirty="0" smtClean="0"/>
              <a:t/>
            </a:r>
            <a:br>
              <a:rPr lang="de-DE" sz="2400" dirty="0" smtClean="0"/>
            </a:br>
            <a:r>
              <a:rPr lang="de-DE" sz="2400" dirty="0" smtClean="0"/>
              <a:t>ca. 54 km</a:t>
            </a:r>
            <a:endParaRPr lang="de-DE" sz="24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1700808"/>
            <a:ext cx="7621607" cy="47470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332656"/>
            <a:ext cx="3240359" cy="216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3923928" y="404664"/>
            <a:ext cx="393351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Vom Parkplatz in Lorenzo del Mare links</a:t>
            </a:r>
          </a:p>
          <a:p>
            <a:r>
              <a:rPr lang="de-DE" dirty="0"/>
              <a:t>i</a:t>
            </a:r>
            <a:r>
              <a:rPr lang="de-DE" dirty="0" smtClean="0"/>
              <a:t>n die Via </a:t>
            </a:r>
            <a:r>
              <a:rPr lang="de-DE" dirty="0" err="1" smtClean="0"/>
              <a:t>Orti</a:t>
            </a:r>
            <a:r>
              <a:rPr lang="de-DE" dirty="0" smtClean="0"/>
              <a:t> fahren</a:t>
            </a:r>
            <a:endParaRPr lang="de-DE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2564904"/>
            <a:ext cx="3240360" cy="2621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Pfeil nach rechts 6"/>
          <p:cNvSpPr/>
          <p:nvPr/>
        </p:nvSpPr>
        <p:spPr>
          <a:xfrm rot="11803998">
            <a:off x="2069097" y="3805753"/>
            <a:ext cx="648072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8" name="Pfeil nach rechts 7"/>
          <p:cNvSpPr/>
          <p:nvPr/>
        </p:nvSpPr>
        <p:spPr>
          <a:xfrm rot="17889496">
            <a:off x="638620" y="1708793"/>
            <a:ext cx="648072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sp>
        <p:nvSpPr>
          <p:cNvPr id="9" name="Textfeld 8"/>
          <p:cNvSpPr txBox="1"/>
          <p:nvPr/>
        </p:nvSpPr>
        <p:spPr>
          <a:xfrm>
            <a:off x="4067944" y="2636912"/>
            <a:ext cx="4538615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Vor der Unterführung links entlang der </a:t>
            </a:r>
            <a:r>
              <a:rPr lang="de-DE" dirty="0" err="1" smtClean="0"/>
              <a:t>Strasse</a:t>
            </a:r>
            <a:endParaRPr lang="de-DE" dirty="0" smtClean="0"/>
          </a:p>
          <a:p>
            <a:r>
              <a:rPr lang="de-DE" dirty="0"/>
              <a:t>b</a:t>
            </a:r>
            <a:r>
              <a:rPr lang="de-DE" dirty="0" smtClean="0"/>
              <a:t>is zur nächsten Unterführung, dort die </a:t>
            </a:r>
            <a:r>
              <a:rPr lang="de-DE" dirty="0" err="1" smtClean="0"/>
              <a:t>ver</a:t>
            </a:r>
            <a:r>
              <a:rPr lang="de-DE" dirty="0" smtClean="0"/>
              <a:t>-</a:t>
            </a:r>
          </a:p>
          <a:p>
            <a:r>
              <a:rPr lang="de-DE" dirty="0"/>
              <a:t>k</a:t>
            </a:r>
            <a:r>
              <a:rPr lang="de-DE" dirty="0" smtClean="0"/>
              <a:t>ehrsberuhigte Zone durchqueren und immer</a:t>
            </a:r>
          </a:p>
          <a:p>
            <a:r>
              <a:rPr lang="de-DE" dirty="0"/>
              <a:t>e</a:t>
            </a:r>
            <a:r>
              <a:rPr lang="de-DE" dirty="0" smtClean="0"/>
              <a:t>ntlang des Meeres bis zum nächsten Abzweig</a:t>
            </a:r>
          </a:p>
          <a:p>
            <a:endParaRPr lang="de-DE" dirty="0" smtClean="0"/>
          </a:p>
          <a:p>
            <a:endParaRPr lang="de-DE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332656"/>
            <a:ext cx="3600400" cy="28273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feld 4"/>
          <p:cNvSpPr txBox="1"/>
          <p:nvPr/>
        </p:nvSpPr>
        <p:spPr>
          <a:xfrm>
            <a:off x="4427984" y="548680"/>
            <a:ext cx="3985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Hier links auf den Fahrradweg einfahren </a:t>
            </a:r>
            <a:endParaRPr lang="de-DE" dirty="0"/>
          </a:p>
        </p:txBody>
      </p:sp>
      <p:sp>
        <p:nvSpPr>
          <p:cNvPr id="6" name="Pfeil nach rechts 5"/>
          <p:cNvSpPr/>
          <p:nvPr/>
        </p:nvSpPr>
        <p:spPr>
          <a:xfrm rot="18588556">
            <a:off x="1802090" y="1766851"/>
            <a:ext cx="648072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3429000"/>
            <a:ext cx="3672408" cy="27801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feld 7"/>
          <p:cNvSpPr txBox="1"/>
          <p:nvPr/>
        </p:nvSpPr>
        <p:spPr>
          <a:xfrm>
            <a:off x="4499992" y="3501008"/>
            <a:ext cx="4141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Nun geht es durch den Tunnel (ca. 1,6 km)</a:t>
            </a:r>
            <a:endParaRPr lang="de-DE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4005064"/>
            <a:ext cx="2920972" cy="2232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xtfeld 9"/>
          <p:cNvSpPr txBox="1"/>
          <p:nvPr/>
        </p:nvSpPr>
        <p:spPr>
          <a:xfrm>
            <a:off x="7452320" y="4365104"/>
            <a:ext cx="11169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/>
              <a:t>g</a:t>
            </a:r>
            <a:r>
              <a:rPr lang="de-DE" dirty="0" smtClean="0"/>
              <a:t>eschafft!</a:t>
            </a:r>
            <a:endParaRPr lang="de-D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3888432" cy="3003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7" y="3534550"/>
            <a:ext cx="3888432" cy="2849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404664"/>
            <a:ext cx="4248472" cy="30310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1" y="3573016"/>
            <a:ext cx="4244681" cy="2880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feld 5"/>
          <p:cNvSpPr txBox="1"/>
          <p:nvPr/>
        </p:nvSpPr>
        <p:spPr>
          <a:xfrm>
            <a:off x="2555776" y="3212976"/>
            <a:ext cx="3888432" cy="646331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de-DE" sz="3600" dirty="0" smtClean="0"/>
              <a:t> Bilder vom Radweg</a:t>
            </a:r>
            <a:endParaRPr lang="de-DE" sz="3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7" y="404664"/>
            <a:ext cx="3974694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feld 2"/>
          <p:cNvSpPr txBox="1"/>
          <p:nvPr/>
        </p:nvSpPr>
        <p:spPr>
          <a:xfrm>
            <a:off x="4788024" y="692696"/>
            <a:ext cx="41819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/>
              <a:t>Von der SS 1 links Richtung </a:t>
            </a:r>
            <a:r>
              <a:rPr lang="de-DE" dirty="0" err="1" smtClean="0"/>
              <a:t>Centro</a:t>
            </a:r>
            <a:endParaRPr lang="de-DE" dirty="0" smtClean="0"/>
          </a:p>
          <a:p>
            <a:r>
              <a:rPr lang="de-DE" dirty="0" smtClean="0"/>
              <a:t>Von </a:t>
            </a:r>
            <a:r>
              <a:rPr lang="de-DE" dirty="0" err="1" smtClean="0"/>
              <a:t>Ospedaletti</a:t>
            </a:r>
            <a:endParaRPr lang="de-DE" dirty="0" smtClean="0"/>
          </a:p>
          <a:p>
            <a:r>
              <a:rPr lang="de-DE" dirty="0" smtClean="0"/>
              <a:t>Am Ende der </a:t>
            </a:r>
            <a:r>
              <a:rPr lang="de-DE" dirty="0" err="1" smtClean="0"/>
              <a:t>Strasse</a:t>
            </a:r>
            <a:r>
              <a:rPr lang="de-DE" dirty="0" smtClean="0"/>
              <a:t> wieder in die SS 1</a:t>
            </a:r>
          </a:p>
          <a:p>
            <a:endParaRPr lang="de-DE" dirty="0" smtClean="0"/>
          </a:p>
          <a:p>
            <a:r>
              <a:rPr lang="de-DE" dirty="0" smtClean="0"/>
              <a:t>Noch ca. 3 km</a:t>
            </a:r>
            <a:endParaRPr lang="de-DE" dirty="0"/>
          </a:p>
        </p:txBody>
      </p:sp>
      <p:sp>
        <p:nvSpPr>
          <p:cNvPr id="4" name="Pfeil nach rechts 3"/>
          <p:cNvSpPr/>
          <p:nvPr/>
        </p:nvSpPr>
        <p:spPr>
          <a:xfrm rot="14455751">
            <a:off x="2195559" y="1856484"/>
            <a:ext cx="648072" cy="216024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3501008"/>
            <a:ext cx="4113024" cy="2880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hteck 5"/>
          <p:cNvSpPr/>
          <p:nvPr/>
        </p:nvSpPr>
        <p:spPr>
          <a:xfrm>
            <a:off x="4860032" y="3356992"/>
            <a:ext cx="410445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dirty="0" smtClean="0"/>
              <a:t>Links vor einer scharfen Rechtskurve der </a:t>
            </a:r>
          </a:p>
          <a:p>
            <a:r>
              <a:rPr lang="de-DE" dirty="0" smtClean="0"/>
              <a:t>SS 1 Richtung Meer abbiegen</a:t>
            </a:r>
          </a:p>
          <a:p>
            <a:r>
              <a:rPr lang="de-DE" dirty="0" err="1" smtClean="0"/>
              <a:t>Zielstrasse</a:t>
            </a:r>
            <a:r>
              <a:rPr lang="de-DE" dirty="0" smtClean="0"/>
              <a:t> erreicht.</a:t>
            </a:r>
          </a:p>
          <a:p>
            <a:endParaRPr lang="de-DE" dirty="0" smtClean="0"/>
          </a:p>
          <a:p>
            <a:r>
              <a:rPr lang="de-DE" dirty="0" smtClean="0"/>
              <a:t>Einkehr zum Mittagessen auf der Rückfahrt</a:t>
            </a:r>
            <a:endParaRPr lang="de-DE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9" y="332656"/>
            <a:ext cx="3672408" cy="2971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feld 3"/>
          <p:cNvSpPr txBox="1"/>
          <p:nvPr/>
        </p:nvSpPr>
        <p:spPr>
          <a:xfrm>
            <a:off x="4644008" y="332656"/>
            <a:ext cx="342818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Hier links in die Strandpromenade </a:t>
            </a:r>
          </a:p>
          <a:p>
            <a:r>
              <a:rPr lang="de-DE" dirty="0" smtClean="0"/>
              <a:t>Einbiegen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114</Words>
  <Application>Microsoft Office PowerPoint</Application>
  <PresentationFormat>Bildschirmpräsentation (4:3)</PresentationFormat>
  <Paragraphs>23</Paragraphs>
  <Slides>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7" baseType="lpstr">
      <vt:lpstr>Larissa-Design</vt:lpstr>
      <vt:lpstr>Tour 3 Von San Lorenzo über den Fahrradweg nach Bordighera ca. 54 km</vt:lpstr>
      <vt:lpstr>Folie 2</vt:lpstr>
      <vt:lpstr>Folie 3</vt:lpstr>
      <vt:lpstr>Folie 4</vt:lpstr>
      <vt:lpstr>Folie 5</vt:lpstr>
      <vt:lpstr>Folie 6</vt:lpstr>
    </vt:vector>
  </TitlesOfParts>
  <Company>BMW Group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Günther Bräuherr</dc:creator>
  <cp:lastModifiedBy>Günther Bräuherr</cp:lastModifiedBy>
  <cp:revision>11</cp:revision>
  <dcterms:created xsi:type="dcterms:W3CDTF">2013-01-30T08:29:44Z</dcterms:created>
  <dcterms:modified xsi:type="dcterms:W3CDTF">2013-02-20T10:20:03Z</dcterms:modified>
</cp:coreProperties>
</file>