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0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01826-DF27-4279-98AF-BB56BBDB07DA}" type="datetimeFigureOut">
              <a:rPr lang="de-DE" smtClean="0"/>
              <a:pPr/>
              <a:t>05.02.2013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564FA-0D02-4E4B-85BF-6DDC37E6F9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Tour 2</a:t>
            </a:r>
            <a:br>
              <a:rPr lang="de-DE" sz="2400" dirty="0" smtClean="0"/>
            </a:br>
            <a:r>
              <a:rPr lang="de-DE" sz="2400" dirty="0" smtClean="0"/>
              <a:t>Von der Ferienwohnung nach </a:t>
            </a:r>
            <a:r>
              <a:rPr lang="de-DE" sz="2400" dirty="0" err="1" smtClean="0"/>
              <a:t>Alassio</a:t>
            </a:r>
            <a:r>
              <a:rPr lang="de-DE" sz="2400" dirty="0" smtClean="0"/>
              <a:t> ca. 40km</a:t>
            </a:r>
            <a:endParaRPr lang="de-DE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2134" y="1628800"/>
            <a:ext cx="6337147" cy="471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3672408" cy="2611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355976" y="548680"/>
            <a:ext cx="46258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Von der Wohnung in S. Bartolomeo auf die SS 1</a:t>
            </a:r>
          </a:p>
          <a:p>
            <a:r>
              <a:rPr lang="de-DE" dirty="0" smtClean="0"/>
              <a:t>Richtung Marina d Andorra.</a:t>
            </a:r>
          </a:p>
          <a:p>
            <a:endParaRPr lang="de-DE" dirty="0" smtClean="0"/>
          </a:p>
          <a:p>
            <a:r>
              <a:rPr lang="de-DE" dirty="0" smtClean="0"/>
              <a:t>S. </a:t>
            </a:r>
            <a:r>
              <a:rPr lang="de-DE" dirty="0" err="1" smtClean="0"/>
              <a:t>Bartolomae</a:t>
            </a:r>
            <a:r>
              <a:rPr lang="de-DE" dirty="0" smtClean="0"/>
              <a:t> auf der SS 1  verlassen und </a:t>
            </a:r>
          </a:p>
          <a:p>
            <a:r>
              <a:rPr lang="de-DE" dirty="0" smtClean="0"/>
              <a:t>bald rechts in die Via </a:t>
            </a:r>
            <a:r>
              <a:rPr lang="de-DE" dirty="0" err="1"/>
              <a:t>N</a:t>
            </a:r>
            <a:r>
              <a:rPr lang="de-DE" dirty="0" err="1" smtClean="0"/>
              <a:t>arzario</a:t>
            </a:r>
            <a:r>
              <a:rPr lang="de-DE" dirty="0" smtClean="0"/>
              <a:t> </a:t>
            </a:r>
            <a:r>
              <a:rPr lang="de-DE" dirty="0" err="1" smtClean="0"/>
              <a:t>Sauro</a:t>
            </a:r>
            <a:endParaRPr lang="de-DE" dirty="0" smtClean="0"/>
          </a:p>
          <a:p>
            <a:r>
              <a:rPr lang="de-DE" dirty="0" smtClean="0"/>
              <a:t>einbiegen</a:t>
            </a: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56992"/>
            <a:ext cx="3772038" cy="26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/>
          <p:nvPr/>
        </p:nvSpPr>
        <p:spPr>
          <a:xfrm>
            <a:off x="4499992" y="3501008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Links durch die Unterführung wieder zurück</a:t>
            </a:r>
          </a:p>
          <a:p>
            <a:r>
              <a:rPr lang="de-DE" dirty="0" smtClean="0"/>
              <a:t>Auf die SS 1 Richtung </a:t>
            </a:r>
            <a:r>
              <a:rPr lang="de-DE" dirty="0" err="1" smtClean="0"/>
              <a:t>Cervo</a:t>
            </a:r>
            <a:r>
              <a:rPr lang="de-DE" dirty="0" smtClean="0"/>
              <a:t> / Marina di</a:t>
            </a:r>
          </a:p>
          <a:p>
            <a:r>
              <a:rPr lang="de-DE" dirty="0" err="1" smtClean="0"/>
              <a:t>Andora</a:t>
            </a:r>
            <a:endParaRPr lang="de-DE" dirty="0"/>
          </a:p>
        </p:txBody>
      </p:sp>
      <p:sp>
        <p:nvSpPr>
          <p:cNvPr id="8" name="Pfeil nach rechts 7"/>
          <p:cNvSpPr/>
          <p:nvPr/>
        </p:nvSpPr>
        <p:spPr>
          <a:xfrm rot="20428551">
            <a:off x="1403648" y="1916832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rechts 8"/>
          <p:cNvSpPr/>
          <p:nvPr/>
        </p:nvSpPr>
        <p:spPr>
          <a:xfrm rot="10800000">
            <a:off x="2699792" y="4077072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5"/>
            <a:ext cx="3312368" cy="247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355976" y="548680"/>
            <a:ext cx="4788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Kurz vor Marina d Andorra kann hier die SS 1 rechts Verlassen werden – auf die Via </a:t>
            </a:r>
            <a:r>
              <a:rPr lang="de-DE" dirty="0" err="1" smtClean="0"/>
              <a:t>Trieste</a:t>
            </a:r>
            <a:endParaRPr lang="de-DE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861048"/>
            <a:ext cx="3096343" cy="238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395536" y="285293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Am Ende der </a:t>
            </a:r>
            <a:r>
              <a:rPr lang="de-DE" dirty="0" err="1" smtClean="0"/>
              <a:t>Strasse</a:t>
            </a:r>
            <a:r>
              <a:rPr lang="de-DE" dirty="0" smtClean="0"/>
              <a:t> links in die Via </a:t>
            </a:r>
            <a:r>
              <a:rPr lang="de-DE" dirty="0" err="1" smtClean="0"/>
              <a:t>Vignetta</a:t>
            </a:r>
            <a:r>
              <a:rPr lang="de-DE" dirty="0" smtClean="0"/>
              <a:t> (1)</a:t>
            </a:r>
          </a:p>
          <a:p>
            <a:r>
              <a:rPr lang="de-DE" dirty="0" smtClean="0"/>
              <a:t>Dann der Via A. Fontana  bis zum Bahnübergang -gerade überqueren(2) - zur SS 1 bis nach </a:t>
            </a:r>
            <a:r>
              <a:rPr lang="de-DE" dirty="0" err="1" smtClean="0"/>
              <a:t>Laigueglia</a:t>
            </a:r>
            <a:r>
              <a:rPr lang="de-DE" dirty="0" smtClean="0"/>
              <a:t> folgen</a:t>
            </a:r>
            <a:endParaRPr lang="de-DE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149080"/>
            <a:ext cx="3096345" cy="231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feil nach rechts 6"/>
          <p:cNvSpPr/>
          <p:nvPr/>
        </p:nvSpPr>
        <p:spPr>
          <a:xfrm>
            <a:off x="1547664" y="1700808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2190158">
            <a:off x="2212099" y="4771917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rechts 8"/>
          <p:cNvSpPr/>
          <p:nvPr/>
        </p:nvSpPr>
        <p:spPr>
          <a:xfrm rot="18513992">
            <a:off x="5629734" y="5276993"/>
            <a:ext cx="967042" cy="2242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1763688" y="6237312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(1)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8388424" y="530120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(2)</a:t>
            </a:r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3600400" cy="28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feil nach rechts 1"/>
          <p:cNvSpPr/>
          <p:nvPr/>
        </p:nvSpPr>
        <p:spPr>
          <a:xfrm rot="20559772">
            <a:off x="1691680" y="2060848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4644008" y="764704"/>
            <a:ext cx="4192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In </a:t>
            </a:r>
            <a:r>
              <a:rPr lang="de-DE" dirty="0" err="1" smtClean="0"/>
              <a:t>Laiguelia</a:t>
            </a:r>
            <a:r>
              <a:rPr lang="de-DE" dirty="0" smtClean="0"/>
              <a:t>, bei der ersten Gelegenheit im </a:t>
            </a:r>
          </a:p>
          <a:p>
            <a:r>
              <a:rPr lang="de-DE" dirty="0" smtClean="0"/>
              <a:t>Ort rechts abbiegen</a:t>
            </a: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3789040"/>
            <a:ext cx="3744416" cy="269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4716016" y="3717032"/>
            <a:ext cx="37984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Am Ende der </a:t>
            </a:r>
            <a:r>
              <a:rPr lang="de-DE" dirty="0" err="1" smtClean="0"/>
              <a:t>Strasse</a:t>
            </a:r>
            <a:r>
              <a:rPr lang="de-DE" dirty="0" smtClean="0"/>
              <a:t> rechts in die </a:t>
            </a:r>
          </a:p>
          <a:p>
            <a:r>
              <a:rPr lang="de-DE" dirty="0" smtClean="0"/>
              <a:t>Uferpromenade einbiegen – mündet</a:t>
            </a:r>
          </a:p>
          <a:p>
            <a:r>
              <a:rPr lang="de-DE" dirty="0" smtClean="0"/>
              <a:t>wieder in die SS 1</a:t>
            </a:r>
          </a:p>
          <a:p>
            <a:r>
              <a:rPr lang="de-DE" dirty="0" smtClean="0"/>
              <a:t>Auch links durch die Altstadt möglich </a:t>
            </a:r>
            <a:endParaRPr lang="de-DE" dirty="0"/>
          </a:p>
        </p:txBody>
      </p:sp>
      <p:sp>
        <p:nvSpPr>
          <p:cNvPr id="7" name="Pfeil nach rechts 6"/>
          <p:cNvSpPr/>
          <p:nvPr/>
        </p:nvSpPr>
        <p:spPr>
          <a:xfrm>
            <a:off x="1547664" y="5157192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3503159" cy="252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211960" y="548680"/>
            <a:ext cx="4414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Bei der Route durch die Altstadt:</a:t>
            </a:r>
          </a:p>
          <a:p>
            <a:r>
              <a:rPr lang="de-DE" dirty="0" smtClean="0"/>
              <a:t>Nach der Unterführung scharf links und dann</a:t>
            </a:r>
            <a:endParaRPr lang="de-DE" dirty="0"/>
          </a:p>
        </p:txBody>
      </p:sp>
      <p:sp>
        <p:nvSpPr>
          <p:cNvPr id="4" name="Pfeil nach rechts 3"/>
          <p:cNvSpPr/>
          <p:nvPr/>
        </p:nvSpPr>
        <p:spPr>
          <a:xfrm rot="10800000">
            <a:off x="2339752" y="1268760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996952"/>
            <a:ext cx="4320480" cy="311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feil nach rechts 5"/>
          <p:cNvSpPr/>
          <p:nvPr/>
        </p:nvSpPr>
        <p:spPr>
          <a:xfrm rot="11280194">
            <a:off x="4067944" y="4941168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7088787">
            <a:off x="2130976" y="4237933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4932040" y="3140968"/>
            <a:ext cx="256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rechts auf die SS 1 zurück</a:t>
            </a:r>
            <a:endParaRPr lang="de-D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104456" cy="2942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644008" y="404664"/>
            <a:ext cx="429572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In </a:t>
            </a:r>
            <a:r>
              <a:rPr lang="de-DE" dirty="0" err="1" smtClean="0"/>
              <a:t>Alassio</a:t>
            </a:r>
            <a:r>
              <a:rPr lang="de-DE" dirty="0" smtClean="0"/>
              <a:t> bei der ersten Abzweigung rechts </a:t>
            </a:r>
          </a:p>
          <a:p>
            <a:r>
              <a:rPr lang="de-DE" dirty="0" smtClean="0"/>
              <a:t>in die Via Roma abbiegen.</a:t>
            </a:r>
          </a:p>
          <a:p>
            <a:r>
              <a:rPr lang="de-DE" dirty="0" smtClean="0"/>
              <a:t>Immer am Strand oder in der Altstadt in der</a:t>
            </a:r>
          </a:p>
          <a:p>
            <a:r>
              <a:rPr lang="de-DE" dirty="0" smtClean="0"/>
              <a:t>Fahrtrichtung weiter.</a:t>
            </a:r>
          </a:p>
          <a:p>
            <a:endParaRPr lang="de-DE" dirty="0" smtClean="0"/>
          </a:p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Am Ende der Stadt Weiterfahrt auf der SS 1 </a:t>
            </a:r>
          </a:p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nach </a:t>
            </a:r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</a:rPr>
              <a:t>Albegna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 (einfach + 5 km) möglich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788024" y="3573016"/>
            <a:ext cx="41821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Auf der Rückfahrt in </a:t>
            </a:r>
            <a:r>
              <a:rPr lang="de-DE" dirty="0" err="1" smtClean="0"/>
              <a:t>Laiguelia</a:t>
            </a:r>
            <a:r>
              <a:rPr lang="de-DE" dirty="0" smtClean="0"/>
              <a:t> links in die </a:t>
            </a:r>
          </a:p>
          <a:p>
            <a:r>
              <a:rPr lang="de-DE" dirty="0" err="1" smtClean="0"/>
              <a:t>Strandpromendae</a:t>
            </a:r>
            <a:r>
              <a:rPr lang="de-DE" dirty="0" smtClean="0"/>
              <a:t> einbiegen</a:t>
            </a:r>
          </a:p>
          <a:p>
            <a:endParaRPr lang="de-DE" dirty="0" smtClean="0"/>
          </a:p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Bis zur Piazza Garibaldi in die </a:t>
            </a:r>
          </a:p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Trattoria IL </a:t>
            </a:r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</a:rPr>
              <a:t>Pescatore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89040"/>
            <a:ext cx="4104456" cy="2821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feil nach rechts 3"/>
          <p:cNvSpPr/>
          <p:nvPr/>
        </p:nvSpPr>
        <p:spPr>
          <a:xfrm rot="13860389">
            <a:off x="2554816" y="5745127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5556060">
            <a:off x="3081054" y="2571346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</Words>
  <Application>Microsoft Office PowerPoint</Application>
  <PresentationFormat>Bildschirmpräsentation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Larissa-Design</vt:lpstr>
      <vt:lpstr>Tour 2 Von der Ferienwohnung nach Alassio ca. 40km</vt:lpstr>
      <vt:lpstr>Folie 2</vt:lpstr>
      <vt:lpstr>Folie 3</vt:lpstr>
      <vt:lpstr>Folie 4</vt:lpstr>
      <vt:lpstr>Folie 5</vt:lpstr>
      <vt:lpstr>Folie 6</vt:lpstr>
    </vt:vector>
  </TitlesOfParts>
  <Company>BMW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Günther Bräuherr</dc:creator>
  <cp:lastModifiedBy>Günther Bräuherr</cp:lastModifiedBy>
  <cp:revision>15</cp:revision>
  <dcterms:created xsi:type="dcterms:W3CDTF">2013-01-29T11:06:54Z</dcterms:created>
  <dcterms:modified xsi:type="dcterms:W3CDTF">2013-02-05T14:05:33Z</dcterms:modified>
</cp:coreProperties>
</file>