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654" y="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5810E-5A32-41EA-BCD2-245F6DAA205E}" type="datetimeFigureOut">
              <a:rPr lang="de-DE" smtClean="0"/>
              <a:pPr/>
              <a:t>30.01.2013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875D3-17BA-4039-92FA-1616278664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5810E-5A32-41EA-BCD2-245F6DAA205E}" type="datetimeFigureOut">
              <a:rPr lang="de-DE" smtClean="0"/>
              <a:pPr/>
              <a:t>30.01.2013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875D3-17BA-4039-92FA-1616278664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5810E-5A32-41EA-BCD2-245F6DAA205E}" type="datetimeFigureOut">
              <a:rPr lang="de-DE" smtClean="0"/>
              <a:pPr/>
              <a:t>30.01.2013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875D3-17BA-4039-92FA-1616278664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5810E-5A32-41EA-BCD2-245F6DAA205E}" type="datetimeFigureOut">
              <a:rPr lang="de-DE" smtClean="0"/>
              <a:pPr/>
              <a:t>30.01.2013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875D3-17BA-4039-92FA-1616278664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5810E-5A32-41EA-BCD2-245F6DAA205E}" type="datetimeFigureOut">
              <a:rPr lang="de-DE" smtClean="0"/>
              <a:pPr/>
              <a:t>30.01.2013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875D3-17BA-4039-92FA-1616278664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5810E-5A32-41EA-BCD2-245F6DAA205E}" type="datetimeFigureOut">
              <a:rPr lang="de-DE" smtClean="0"/>
              <a:pPr/>
              <a:t>30.01.2013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875D3-17BA-4039-92FA-1616278664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5810E-5A32-41EA-BCD2-245F6DAA205E}" type="datetimeFigureOut">
              <a:rPr lang="de-DE" smtClean="0"/>
              <a:pPr/>
              <a:t>30.01.2013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875D3-17BA-4039-92FA-1616278664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5810E-5A32-41EA-BCD2-245F6DAA205E}" type="datetimeFigureOut">
              <a:rPr lang="de-DE" smtClean="0"/>
              <a:pPr/>
              <a:t>30.01.2013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875D3-17BA-4039-92FA-1616278664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5810E-5A32-41EA-BCD2-245F6DAA205E}" type="datetimeFigureOut">
              <a:rPr lang="de-DE" smtClean="0"/>
              <a:pPr/>
              <a:t>30.01.2013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875D3-17BA-4039-92FA-1616278664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5810E-5A32-41EA-BCD2-245F6DAA205E}" type="datetimeFigureOut">
              <a:rPr lang="de-DE" smtClean="0"/>
              <a:pPr/>
              <a:t>30.01.2013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875D3-17BA-4039-92FA-1616278664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5810E-5A32-41EA-BCD2-245F6DAA205E}" type="datetimeFigureOut">
              <a:rPr lang="de-DE" smtClean="0"/>
              <a:pPr/>
              <a:t>30.01.2013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875D3-17BA-4039-92FA-1616278664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5810E-5A32-41EA-BCD2-245F6DAA205E}" type="datetimeFigureOut">
              <a:rPr lang="de-DE" smtClean="0"/>
              <a:pPr/>
              <a:t>30.01.2013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875D3-17BA-4039-92FA-1616278664E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2400" dirty="0" smtClean="0"/>
              <a:t>Tour 1</a:t>
            </a:r>
            <a:br>
              <a:rPr lang="de-DE" sz="2400" dirty="0" smtClean="0"/>
            </a:br>
            <a:r>
              <a:rPr lang="de-DE" sz="2400" dirty="0" smtClean="0"/>
              <a:t>Von der Ferienwohnung nach Riva </a:t>
            </a:r>
            <a:r>
              <a:rPr lang="de-DE" sz="2400" dirty="0" err="1" smtClean="0"/>
              <a:t>Ligure</a:t>
            </a:r>
            <a:r>
              <a:rPr lang="de-DE" sz="2400" dirty="0" smtClean="0"/>
              <a:t/>
            </a:r>
            <a:br>
              <a:rPr lang="de-DE" sz="2400" dirty="0" smtClean="0"/>
            </a:br>
            <a:r>
              <a:rPr lang="de-DE" sz="2400" dirty="0" smtClean="0"/>
              <a:t>ca. 53 km</a:t>
            </a:r>
            <a:endParaRPr lang="de-DE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556792"/>
            <a:ext cx="5976664" cy="4806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4249419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/>
          <p:nvPr/>
        </p:nvSpPr>
        <p:spPr>
          <a:xfrm>
            <a:off x="5220072" y="620688"/>
            <a:ext cx="3005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Vor der Unterführung links ins</a:t>
            </a:r>
          </a:p>
          <a:p>
            <a:r>
              <a:rPr lang="de-DE" dirty="0" smtClean="0"/>
              <a:t>Zentrum Richtung Meer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5292080" y="3645024"/>
            <a:ext cx="2062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Dem Radweg folgen</a:t>
            </a:r>
            <a:endParaRPr lang="de-DE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8398"/>
            <a:ext cx="4248472" cy="334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feil nach rechts 7"/>
          <p:cNvSpPr/>
          <p:nvPr/>
        </p:nvSpPr>
        <p:spPr>
          <a:xfrm rot="10800000">
            <a:off x="2915816" y="1196752"/>
            <a:ext cx="576064" cy="288032"/>
          </a:xfrm>
          <a:prstGeom prst="rightArrow">
            <a:avLst>
              <a:gd name="adj1" fmla="val 28958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3834185" cy="2556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feil nach rechts 4"/>
          <p:cNvSpPr/>
          <p:nvPr/>
        </p:nvSpPr>
        <p:spPr>
          <a:xfrm rot="10800000">
            <a:off x="2699792" y="1124744"/>
            <a:ext cx="576064" cy="288032"/>
          </a:xfrm>
          <a:prstGeom prst="rightArrow">
            <a:avLst>
              <a:gd name="adj1" fmla="val 28958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068960"/>
            <a:ext cx="3888432" cy="3125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feld 6"/>
          <p:cNvSpPr txBox="1"/>
          <p:nvPr/>
        </p:nvSpPr>
        <p:spPr>
          <a:xfrm>
            <a:off x="4716016" y="620688"/>
            <a:ext cx="3188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Den Radweg hier links verlassen</a:t>
            </a:r>
            <a:endParaRPr lang="de-DE" dirty="0"/>
          </a:p>
        </p:txBody>
      </p:sp>
      <p:sp>
        <p:nvSpPr>
          <p:cNvPr id="8" name="Pfeil nach rechts 7"/>
          <p:cNvSpPr/>
          <p:nvPr/>
        </p:nvSpPr>
        <p:spPr>
          <a:xfrm rot="4994967" flipV="1">
            <a:off x="2227966" y="3367853"/>
            <a:ext cx="531746" cy="247385"/>
          </a:xfrm>
          <a:prstGeom prst="rightArrow">
            <a:avLst>
              <a:gd name="adj1" fmla="val 28958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4716016" y="3068960"/>
            <a:ext cx="41244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Vom Radweg durch das Zentrum Richtung</a:t>
            </a:r>
          </a:p>
          <a:p>
            <a:r>
              <a:rPr lang="de-DE" dirty="0" smtClean="0"/>
              <a:t>Strand</a:t>
            </a:r>
            <a:endParaRPr lang="de-DE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4040532" cy="264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3"/>
          <p:cNvSpPr txBox="1"/>
          <p:nvPr/>
        </p:nvSpPr>
        <p:spPr>
          <a:xfrm>
            <a:off x="4716016" y="404664"/>
            <a:ext cx="38386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Ziel </a:t>
            </a:r>
            <a:r>
              <a:rPr lang="de-DE" dirty="0" err="1" smtClean="0"/>
              <a:t>Ristorante</a:t>
            </a:r>
            <a:r>
              <a:rPr lang="de-DE" dirty="0" smtClean="0"/>
              <a:t>  La </a:t>
            </a:r>
            <a:r>
              <a:rPr lang="de-DE" dirty="0" err="1" smtClean="0"/>
              <a:t>Piazetta</a:t>
            </a:r>
            <a:r>
              <a:rPr lang="de-DE" dirty="0" smtClean="0"/>
              <a:t> oder andere</a:t>
            </a:r>
          </a:p>
          <a:p>
            <a:r>
              <a:rPr lang="de-DE" dirty="0" smtClean="0"/>
              <a:t>auf der Strandpromenade</a:t>
            </a:r>
            <a:endParaRPr lang="de-DE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068960"/>
            <a:ext cx="4824535" cy="3296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751" y="908720"/>
            <a:ext cx="2951137" cy="2368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4283968" y="908720"/>
            <a:ext cx="44378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Von der Ferienanlage links in die Via  </a:t>
            </a:r>
            <a:r>
              <a:rPr lang="de-DE" dirty="0" err="1" smtClean="0"/>
              <a:t>Lueva</a:t>
            </a:r>
            <a:endParaRPr lang="de-DE" dirty="0" smtClean="0"/>
          </a:p>
          <a:p>
            <a:r>
              <a:rPr lang="de-DE" dirty="0" smtClean="0"/>
              <a:t>Einbiegen.</a:t>
            </a:r>
          </a:p>
          <a:p>
            <a:r>
              <a:rPr lang="de-DE" dirty="0" smtClean="0"/>
              <a:t>Der </a:t>
            </a:r>
            <a:r>
              <a:rPr lang="de-DE" dirty="0" err="1" smtClean="0"/>
              <a:t>Strasse</a:t>
            </a:r>
            <a:r>
              <a:rPr lang="de-DE" dirty="0" smtClean="0"/>
              <a:t> folgen, unter der Autobahn, auf die SP 34 (Richtung SS1 Via Aurelia) fahren </a:t>
            </a:r>
            <a:endParaRPr lang="de-DE" dirty="0"/>
          </a:p>
        </p:txBody>
      </p:sp>
      <p:sp>
        <p:nvSpPr>
          <p:cNvPr id="6" name="Pfeil nach rechts 5"/>
          <p:cNvSpPr/>
          <p:nvPr/>
        </p:nvSpPr>
        <p:spPr>
          <a:xfrm rot="16200000">
            <a:off x="2843808" y="1988840"/>
            <a:ext cx="576064" cy="288032"/>
          </a:xfrm>
          <a:prstGeom prst="rightArrow">
            <a:avLst>
              <a:gd name="adj1" fmla="val 28958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429000"/>
            <a:ext cx="3240359" cy="2664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feld 9"/>
          <p:cNvSpPr txBox="1"/>
          <p:nvPr/>
        </p:nvSpPr>
        <p:spPr>
          <a:xfrm>
            <a:off x="4860032" y="3573016"/>
            <a:ext cx="420621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Die SS1 geradeaus überqueren, auf die </a:t>
            </a:r>
          </a:p>
          <a:p>
            <a:r>
              <a:rPr lang="de-DE" dirty="0" smtClean="0"/>
              <a:t>Via della Resistenza zum Meer fahren.</a:t>
            </a:r>
          </a:p>
          <a:p>
            <a:endParaRPr lang="de-DE" dirty="0"/>
          </a:p>
          <a:p>
            <a:r>
              <a:rPr lang="de-DE" dirty="0" smtClean="0"/>
              <a:t>Am Meer rechts in die Strandpromenade</a:t>
            </a:r>
          </a:p>
          <a:p>
            <a:r>
              <a:rPr lang="de-DE" dirty="0"/>
              <a:t>a</a:t>
            </a:r>
            <a:r>
              <a:rPr lang="de-DE" dirty="0" smtClean="0"/>
              <a:t>bbiegen.</a:t>
            </a:r>
          </a:p>
          <a:p>
            <a:endParaRPr lang="de-DE" dirty="0"/>
          </a:p>
          <a:p>
            <a:r>
              <a:rPr lang="de-DE" dirty="0" smtClean="0"/>
              <a:t>Der Strandpromenade bis zum Ende folgen</a:t>
            </a:r>
            <a:endParaRPr lang="de-DE" dirty="0"/>
          </a:p>
        </p:txBody>
      </p:sp>
      <p:sp>
        <p:nvSpPr>
          <p:cNvPr id="7" name="Pfeil nach rechts 6"/>
          <p:cNvSpPr/>
          <p:nvPr/>
        </p:nvSpPr>
        <p:spPr>
          <a:xfrm rot="19068853">
            <a:off x="1704292" y="4746865"/>
            <a:ext cx="576064" cy="288032"/>
          </a:xfrm>
          <a:prstGeom prst="rightArrow">
            <a:avLst>
              <a:gd name="adj1" fmla="val 28958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334488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/>
          <p:nvPr/>
        </p:nvSpPr>
        <p:spPr>
          <a:xfrm>
            <a:off x="4644008" y="764704"/>
            <a:ext cx="40812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Kurz vor Ende der Promenade links in die </a:t>
            </a:r>
          </a:p>
          <a:p>
            <a:r>
              <a:rPr lang="de-DE" dirty="0" smtClean="0"/>
              <a:t>Via Malta zur SS 1 einbiegen</a:t>
            </a:r>
            <a:endParaRPr lang="de-DE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412776"/>
            <a:ext cx="3122662" cy="2384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4932040" y="4365104"/>
            <a:ext cx="40321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Die SS1 hier links verlassen und in die</a:t>
            </a:r>
          </a:p>
          <a:p>
            <a:r>
              <a:rPr lang="de-DE" dirty="0" smtClean="0"/>
              <a:t>Lungomare E. Carcheri einbiegen</a:t>
            </a:r>
          </a:p>
          <a:p>
            <a:r>
              <a:rPr lang="de-DE" dirty="0" smtClean="0"/>
              <a:t>Immer am Meer entlang zur </a:t>
            </a:r>
            <a:r>
              <a:rPr lang="de-DE" dirty="0" err="1" smtClean="0"/>
              <a:t>Viale</a:t>
            </a:r>
            <a:r>
              <a:rPr lang="de-DE" dirty="0" smtClean="0"/>
              <a:t> Torino </a:t>
            </a:r>
          </a:p>
          <a:p>
            <a:endParaRPr lang="de-DE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3" y="3068960"/>
            <a:ext cx="4246502" cy="339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feil nach rechts 6"/>
          <p:cNvSpPr/>
          <p:nvPr/>
        </p:nvSpPr>
        <p:spPr>
          <a:xfrm rot="21392207">
            <a:off x="979773" y="1573929"/>
            <a:ext cx="576064" cy="288032"/>
          </a:xfrm>
          <a:prstGeom prst="rightArrow">
            <a:avLst>
              <a:gd name="adj1" fmla="val 28958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 nach rechts 7"/>
          <p:cNvSpPr/>
          <p:nvPr/>
        </p:nvSpPr>
        <p:spPr>
          <a:xfrm rot="11576043">
            <a:off x="2212005" y="4617327"/>
            <a:ext cx="576064" cy="288032"/>
          </a:xfrm>
          <a:prstGeom prst="rightArrow">
            <a:avLst>
              <a:gd name="adj1" fmla="val 28958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 nach rechts 8"/>
          <p:cNvSpPr/>
          <p:nvPr/>
        </p:nvSpPr>
        <p:spPr>
          <a:xfrm rot="10800000">
            <a:off x="6372200" y="2132856"/>
            <a:ext cx="576064" cy="288032"/>
          </a:xfrm>
          <a:prstGeom prst="rightArrow">
            <a:avLst>
              <a:gd name="adj1" fmla="val 28958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548680"/>
            <a:ext cx="3456384" cy="237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/>
          <p:nvPr/>
        </p:nvSpPr>
        <p:spPr>
          <a:xfrm>
            <a:off x="4644008" y="764704"/>
            <a:ext cx="3987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Der </a:t>
            </a:r>
            <a:r>
              <a:rPr lang="de-DE" dirty="0" err="1" smtClean="0"/>
              <a:t>Viale</a:t>
            </a:r>
            <a:r>
              <a:rPr lang="de-DE" dirty="0" smtClean="0"/>
              <a:t> Torino weiter bis nach </a:t>
            </a:r>
            <a:r>
              <a:rPr lang="de-DE" dirty="0" err="1" smtClean="0"/>
              <a:t>Imperia</a:t>
            </a:r>
            <a:r>
              <a:rPr lang="de-DE" dirty="0" smtClean="0"/>
              <a:t> </a:t>
            </a:r>
          </a:p>
          <a:p>
            <a:r>
              <a:rPr lang="de-DE" dirty="0" smtClean="0"/>
              <a:t>folgen</a:t>
            </a:r>
            <a:endParaRPr lang="de-DE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140968"/>
            <a:ext cx="4753222" cy="334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5580112" y="3284984"/>
            <a:ext cx="350301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Dem </a:t>
            </a:r>
            <a:r>
              <a:rPr lang="de-DE" dirty="0" err="1" smtClean="0"/>
              <a:t>Strassenverlauf</a:t>
            </a:r>
            <a:r>
              <a:rPr lang="de-DE" dirty="0" smtClean="0"/>
              <a:t> folgen, rechts</a:t>
            </a:r>
          </a:p>
          <a:p>
            <a:r>
              <a:rPr lang="de-DE" dirty="0"/>
              <a:t>z</a:t>
            </a:r>
            <a:r>
              <a:rPr lang="de-DE" dirty="0" smtClean="0"/>
              <a:t>ur SS1 fahren dann links abbiegen.</a:t>
            </a:r>
          </a:p>
          <a:p>
            <a:endParaRPr lang="de-DE" dirty="0"/>
          </a:p>
          <a:p>
            <a:r>
              <a:rPr lang="de-DE" dirty="0" smtClean="0"/>
              <a:t>Nach ca. 50m beim 1. Kreisverkehr </a:t>
            </a:r>
          </a:p>
          <a:p>
            <a:r>
              <a:rPr lang="de-DE" dirty="0" smtClean="0"/>
              <a:t>in die 3. </a:t>
            </a:r>
            <a:r>
              <a:rPr lang="de-DE" dirty="0" err="1" smtClean="0"/>
              <a:t>Strasse</a:t>
            </a:r>
            <a:r>
              <a:rPr lang="de-DE" dirty="0" smtClean="0"/>
              <a:t> (Via </a:t>
            </a:r>
            <a:r>
              <a:rPr lang="de-DE" dirty="0" err="1" smtClean="0"/>
              <a:t>Palestro</a:t>
            </a:r>
            <a:r>
              <a:rPr lang="de-DE" dirty="0" smtClean="0"/>
              <a:t>) </a:t>
            </a:r>
          </a:p>
          <a:p>
            <a:r>
              <a:rPr lang="de-DE" dirty="0"/>
              <a:t>e</a:t>
            </a:r>
            <a:r>
              <a:rPr lang="de-DE" dirty="0" smtClean="0"/>
              <a:t>infahren.</a:t>
            </a:r>
          </a:p>
          <a:p>
            <a:endParaRPr lang="de-DE" dirty="0"/>
          </a:p>
        </p:txBody>
      </p:sp>
      <p:sp>
        <p:nvSpPr>
          <p:cNvPr id="6" name="Pfeil nach rechts 5"/>
          <p:cNvSpPr/>
          <p:nvPr/>
        </p:nvSpPr>
        <p:spPr>
          <a:xfrm rot="19425242">
            <a:off x="1848938" y="1722040"/>
            <a:ext cx="576064" cy="288032"/>
          </a:xfrm>
          <a:prstGeom prst="rightArrow">
            <a:avLst>
              <a:gd name="adj1" fmla="val 28958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 nach rechts 6"/>
          <p:cNvSpPr/>
          <p:nvPr/>
        </p:nvSpPr>
        <p:spPr>
          <a:xfrm>
            <a:off x="2267744" y="4221088"/>
            <a:ext cx="576064" cy="288032"/>
          </a:xfrm>
          <a:prstGeom prst="rightArrow">
            <a:avLst>
              <a:gd name="adj1" fmla="val 28958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2808312" cy="2165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3"/>
          <p:cNvSpPr txBox="1"/>
          <p:nvPr/>
        </p:nvSpPr>
        <p:spPr>
          <a:xfrm>
            <a:off x="4283968" y="620688"/>
            <a:ext cx="387452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Am Ende der Via </a:t>
            </a:r>
            <a:r>
              <a:rPr lang="de-DE" dirty="0" err="1" smtClean="0"/>
              <a:t>Palestro</a:t>
            </a:r>
            <a:r>
              <a:rPr lang="de-DE" dirty="0" smtClean="0"/>
              <a:t> gerade in die </a:t>
            </a:r>
          </a:p>
          <a:p>
            <a:r>
              <a:rPr lang="de-DE" dirty="0"/>
              <a:t>v</a:t>
            </a:r>
            <a:r>
              <a:rPr lang="de-DE" dirty="0" smtClean="0"/>
              <a:t>erkehrsberuhigte Zone einfahren.</a:t>
            </a:r>
          </a:p>
          <a:p>
            <a:endParaRPr lang="de-DE" dirty="0"/>
          </a:p>
          <a:p>
            <a:r>
              <a:rPr lang="de-DE" dirty="0" smtClean="0"/>
              <a:t>Am Ende der </a:t>
            </a:r>
            <a:r>
              <a:rPr lang="de-DE" dirty="0"/>
              <a:t>G</a:t>
            </a:r>
            <a:r>
              <a:rPr lang="de-DE" dirty="0" smtClean="0"/>
              <a:t>asse rechts abbiegen</a:t>
            </a:r>
          </a:p>
          <a:p>
            <a:r>
              <a:rPr lang="de-DE" dirty="0" smtClean="0"/>
              <a:t>bis zur Einfahrt (links) in die SS 1 .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636912"/>
            <a:ext cx="3748458" cy="2740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feld 8"/>
          <p:cNvSpPr txBox="1"/>
          <p:nvPr/>
        </p:nvSpPr>
        <p:spPr>
          <a:xfrm>
            <a:off x="4644008" y="2564904"/>
            <a:ext cx="4104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Den nächsten Kreisverkehr an der </a:t>
            </a:r>
          </a:p>
          <a:p>
            <a:r>
              <a:rPr lang="de-DE" dirty="0"/>
              <a:t>3</a:t>
            </a:r>
            <a:r>
              <a:rPr lang="de-DE" dirty="0" smtClean="0"/>
              <a:t>. Straße verlassen und bis zum Meer folgen.</a:t>
            </a:r>
            <a:endParaRPr lang="de-DE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861048"/>
            <a:ext cx="3744416" cy="2652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feil nach rechts 6"/>
          <p:cNvSpPr/>
          <p:nvPr/>
        </p:nvSpPr>
        <p:spPr>
          <a:xfrm rot="16200000">
            <a:off x="1907704" y="1052736"/>
            <a:ext cx="576064" cy="288032"/>
          </a:xfrm>
          <a:prstGeom prst="rightArrow">
            <a:avLst>
              <a:gd name="adj1" fmla="val 28958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 nach rechts 7"/>
          <p:cNvSpPr/>
          <p:nvPr/>
        </p:nvSpPr>
        <p:spPr>
          <a:xfrm rot="19560002">
            <a:off x="5827426" y="5005604"/>
            <a:ext cx="576064" cy="288032"/>
          </a:xfrm>
          <a:prstGeom prst="rightArrow">
            <a:avLst>
              <a:gd name="adj1" fmla="val 28958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92696"/>
            <a:ext cx="7524750" cy="54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feil nach rechts 2"/>
          <p:cNvSpPr/>
          <p:nvPr/>
        </p:nvSpPr>
        <p:spPr>
          <a:xfrm rot="8260805">
            <a:off x="2737403" y="3154770"/>
            <a:ext cx="100811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5"/>
            <a:ext cx="4537651" cy="2736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/>
          <p:nvPr/>
        </p:nvSpPr>
        <p:spPr>
          <a:xfrm>
            <a:off x="5076056" y="620688"/>
            <a:ext cx="36172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Hier links halten in die Via </a:t>
            </a:r>
            <a:r>
              <a:rPr lang="de-DE" dirty="0" err="1" smtClean="0"/>
              <a:t>Scarincio</a:t>
            </a:r>
            <a:r>
              <a:rPr lang="de-DE" dirty="0" smtClean="0"/>
              <a:t>, </a:t>
            </a:r>
          </a:p>
          <a:p>
            <a:r>
              <a:rPr lang="de-DE" dirty="0" smtClean="0"/>
              <a:t>der </a:t>
            </a:r>
            <a:r>
              <a:rPr lang="de-DE" dirty="0" err="1" smtClean="0"/>
              <a:t>Strasse</a:t>
            </a:r>
            <a:r>
              <a:rPr lang="de-DE" dirty="0" smtClean="0"/>
              <a:t> folgen bis </a:t>
            </a:r>
            <a:r>
              <a:rPr lang="de-DE" dirty="0" err="1" smtClean="0"/>
              <a:t>bis</a:t>
            </a:r>
            <a:r>
              <a:rPr lang="de-DE" dirty="0" smtClean="0"/>
              <a:t> zum </a:t>
            </a:r>
          </a:p>
          <a:p>
            <a:r>
              <a:rPr lang="de-DE" dirty="0" smtClean="0"/>
              <a:t>Fußweg Via D. </a:t>
            </a:r>
            <a:r>
              <a:rPr lang="de-DE" dirty="0" err="1" smtClean="0"/>
              <a:t>Moriani</a:t>
            </a:r>
            <a:r>
              <a:rPr lang="de-DE" dirty="0" smtClean="0"/>
              <a:t> oder SS 1</a:t>
            </a:r>
            <a:endParaRPr lang="de-DE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212976"/>
            <a:ext cx="4536504" cy="315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5220072" y="3212976"/>
            <a:ext cx="3061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Fußweg Via D. </a:t>
            </a:r>
            <a:r>
              <a:rPr lang="de-DE" dirty="0" err="1" smtClean="0"/>
              <a:t>Moriani</a:t>
            </a:r>
            <a:r>
              <a:rPr lang="de-DE" dirty="0" smtClean="0"/>
              <a:t> links ab</a:t>
            </a:r>
            <a:endParaRPr lang="de-DE" dirty="0"/>
          </a:p>
        </p:txBody>
      </p:sp>
      <p:sp>
        <p:nvSpPr>
          <p:cNvPr id="7" name="Pfeil nach rechts 6"/>
          <p:cNvSpPr/>
          <p:nvPr/>
        </p:nvSpPr>
        <p:spPr>
          <a:xfrm rot="16034883">
            <a:off x="1605951" y="2517038"/>
            <a:ext cx="576064" cy="288032"/>
          </a:xfrm>
          <a:prstGeom prst="rightArrow">
            <a:avLst>
              <a:gd name="adj1" fmla="val 28958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 nach rechts 7"/>
          <p:cNvSpPr/>
          <p:nvPr/>
        </p:nvSpPr>
        <p:spPr>
          <a:xfrm rot="16200000">
            <a:off x="3131840" y="4941168"/>
            <a:ext cx="576064" cy="288032"/>
          </a:xfrm>
          <a:prstGeom prst="rightArrow">
            <a:avLst>
              <a:gd name="adj1" fmla="val 28958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404664"/>
            <a:ext cx="4320481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/>
          <p:nvPr/>
        </p:nvSpPr>
        <p:spPr>
          <a:xfrm>
            <a:off x="5004048" y="404664"/>
            <a:ext cx="35442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Die Ansiedlung entlang des Meeres </a:t>
            </a:r>
          </a:p>
          <a:p>
            <a:r>
              <a:rPr lang="de-DE" dirty="0" smtClean="0"/>
              <a:t>Durchfahren bis zur SS1</a:t>
            </a:r>
            <a:endParaRPr lang="de-DE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56992"/>
            <a:ext cx="4320480" cy="29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5076056" y="3429000"/>
            <a:ext cx="36506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An der Einmündung zur </a:t>
            </a:r>
            <a:r>
              <a:rPr lang="de-DE" dirty="0" smtClean="0"/>
              <a:t>SS 1 </a:t>
            </a:r>
            <a:r>
              <a:rPr lang="de-DE" dirty="0" smtClean="0"/>
              <a:t>links</a:t>
            </a:r>
          </a:p>
          <a:p>
            <a:r>
              <a:rPr lang="de-DE" dirty="0"/>
              <a:t>a</a:t>
            </a:r>
            <a:r>
              <a:rPr lang="de-DE" dirty="0" smtClean="0"/>
              <a:t>uf dem Fußweg bleiben und weiter </a:t>
            </a:r>
          </a:p>
          <a:p>
            <a:r>
              <a:rPr lang="de-DE" dirty="0"/>
              <a:t>b</a:t>
            </a:r>
            <a:r>
              <a:rPr lang="de-DE" dirty="0" smtClean="0"/>
              <a:t>is zur Lungomare Colombo</a:t>
            </a:r>
            <a:endParaRPr lang="de-DE" dirty="0"/>
          </a:p>
        </p:txBody>
      </p:sp>
      <p:sp>
        <p:nvSpPr>
          <p:cNvPr id="6" name="Pfeil nach rechts 5"/>
          <p:cNvSpPr/>
          <p:nvPr/>
        </p:nvSpPr>
        <p:spPr>
          <a:xfrm rot="14849601">
            <a:off x="2915816" y="1916832"/>
            <a:ext cx="576064" cy="288032"/>
          </a:xfrm>
          <a:prstGeom prst="rightArrow">
            <a:avLst>
              <a:gd name="adj1" fmla="val 28958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 nach rechts 6"/>
          <p:cNvSpPr/>
          <p:nvPr/>
        </p:nvSpPr>
        <p:spPr>
          <a:xfrm rot="15728442">
            <a:off x="2627784" y="4653136"/>
            <a:ext cx="576064" cy="288032"/>
          </a:xfrm>
          <a:prstGeom prst="rightArrow">
            <a:avLst>
              <a:gd name="adj1" fmla="val 28958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1"/>
            <a:ext cx="4423953" cy="2448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/>
          <p:nvPr/>
        </p:nvSpPr>
        <p:spPr>
          <a:xfrm>
            <a:off x="5436096" y="620688"/>
            <a:ext cx="308071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Von der </a:t>
            </a:r>
            <a:r>
              <a:rPr lang="de-DE" dirty="0" err="1" smtClean="0"/>
              <a:t>ia</a:t>
            </a:r>
            <a:r>
              <a:rPr lang="de-DE" dirty="0" smtClean="0"/>
              <a:t> Colombo links in die</a:t>
            </a:r>
          </a:p>
          <a:p>
            <a:r>
              <a:rPr lang="de-DE" dirty="0" smtClean="0"/>
              <a:t>Via </a:t>
            </a:r>
            <a:r>
              <a:rPr lang="de-DE" dirty="0" err="1" smtClean="0"/>
              <a:t>Lamboglia</a:t>
            </a:r>
            <a:endParaRPr lang="de-DE" dirty="0" smtClean="0"/>
          </a:p>
          <a:p>
            <a:endParaRPr lang="de-DE" dirty="0"/>
          </a:p>
          <a:p>
            <a:r>
              <a:rPr lang="de-DE" dirty="0" smtClean="0"/>
              <a:t>Am Ende der Straße vor dem </a:t>
            </a:r>
          </a:p>
          <a:p>
            <a:r>
              <a:rPr lang="de-DE" dirty="0" smtClean="0"/>
              <a:t>Parkplatz rechts auf die SS 1</a:t>
            </a:r>
            <a:endParaRPr lang="de-DE" dirty="0"/>
          </a:p>
        </p:txBody>
      </p:sp>
      <p:sp>
        <p:nvSpPr>
          <p:cNvPr id="4" name="Pfeil nach rechts 3"/>
          <p:cNvSpPr/>
          <p:nvPr/>
        </p:nvSpPr>
        <p:spPr>
          <a:xfrm rot="19529233">
            <a:off x="2946720" y="2198697"/>
            <a:ext cx="576064" cy="288032"/>
          </a:xfrm>
          <a:prstGeom prst="rightArrow">
            <a:avLst>
              <a:gd name="adj1" fmla="val 28958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212976"/>
            <a:ext cx="4400537" cy="2977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5580112" y="3356992"/>
            <a:ext cx="353750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Der SS 1 folgen bis nach Lorenzo</a:t>
            </a:r>
          </a:p>
          <a:p>
            <a:r>
              <a:rPr lang="de-DE" dirty="0" smtClean="0"/>
              <a:t>Al Mare</a:t>
            </a:r>
          </a:p>
          <a:p>
            <a:r>
              <a:rPr lang="de-DE" dirty="0" smtClean="0"/>
              <a:t>Hier links einbiegen und unter dem </a:t>
            </a:r>
          </a:p>
          <a:p>
            <a:r>
              <a:rPr lang="de-DE" dirty="0" smtClean="0"/>
              <a:t>Bahngleis durchfahren, rechts auf </a:t>
            </a:r>
          </a:p>
          <a:p>
            <a:r>
              <a:rPr lang="de-DE" dirty="0" smtClean="0"/>
              <a:t>Die Via </a:t>
            </a:r>
            <a:r>
              <a:rPr lang="de-DE" dirty="0" err="1" smtClean="0"/>
              <a:t>Orti</a:t>
            </a:r>
            <a:endParaRPr lang="de-DE" dirty="0" smtClean="0"/>
          </a:p>
        </p:txBody>
      </p:sp>
      <p:sp>
        <p:nvSpPr>
          <p:cNvPr id="7" name="Pfeil nach rechts 6"/>
          <p:cNvSpPr/>
          <p:nvPr/>
        </p:nvSpPr>
        <p:spPr>
          <a:xfrm rot="10800000">
            <a:off x="3923928" y="4005064"/>
            <a:ext cx="576064" cy="288032"/>
          </a:xfrm>
          <a:prstGeom prst="rightArrow">
            <a:avLst>
              <a:gd name="adj1" fmla="val 28958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307</Words>
  <Application>Microsoft Office PowerPoint</Application>
  <PresentationFormat>Bildschirmpräsentation (4:3)</PresentationFormat>
  <Paragraphs>58</Paragraphs>
  <Slides>12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3" baseType="lpstr">
      <vt:lpstr>Larissa-Design</vt:lpstr>
      <vt:lpstr>Tour 1 Von der Ferienwohnung nach Riva Ligure ca. 53 km</vt:lpstr>
      <vt:lpstr>Folie 2</vt:lpstr>
      <vt:lpstr>Folie 3</vt:lpstr>
      <vt:lpstr>Folie 4</vt:lpstr>
      <vt:lpstr>Folie 5</vt:lpstr>
      <vt:lpstr>Folie 6</vt:lpstr>
      <vt:lpstr>Folie 7</vt:lpstr>
      <vt:lpstr>Folie 8</vt:lpstr>
      <vt:lpstr>Folie 9</vt:lpstr>
      <vt:lpstr>Folie 10</vt:lpstr>
      <vt:lpstr>Folie 11</vt:lpstr>
      <vt:lpstr>Folie 12</vt:lpstr>
    </vt:vector>
  </TitlesOfParts>
  <Company>BMW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Günther Bräuherr</dc:creator>
  <cp:lastModifiedBy>Günther Bräuherr</cp:lastModifiedBy>
  <cp:revision>21</cp:revision>
  <dcterms:created xsi:type="dcterms:W3CDTF">2013-01-24T09:58:29Z</dcterms:created>
  <dcterms:modified xsi:type="dcterms:W3CDTF">2013-01-30T10:52:52Z</dcterms:modified>
</cp:coreProperties>
</file>