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88163" cy="10020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110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459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805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36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851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510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724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128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896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937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23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0594B-C3D5-4D3A-952F-08DCD6318256}" type="datetimeFigureOut">
              <a:rPr lang="de-DE" smtClean="0"/>
              <a:t>01.10.2024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ABDFC-ADA2-48CE-862F-47CD1784D1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340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/>
          <p:nvPr/>
        </p:nvSpPr>
        <p:spPr>
          <a:xfrm rot="19677998">
            <a:off x="1657815" y="2010076"/>
            <a:ext cx="2375410" cy="832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18" name="Rechteck 17"/>
          <p:cNvSpPr/>
          <p:nvPr/>
        </p:nvSpPr>
        <p:spPr>
          <a:xfrm rot="1938825">
            <a:off x="3712086" y="2016317"/>
            <a:ext cx="2371097" cy="794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20" name="Rechteck 19"/>
          <p:cNvSpPr/>
          <p:nvPr/>
        </p:nvSpPr>
        <p:spPr>
          <a:xfrm>
            <a:off x="2266712" y="4161118"/>
            <a:ext cx="2320146" cy="742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23" name="Rechteck 22"/>
          <p:cNvSpPr/>
          <p:nvPr/>
        </p:nvSpPr>
        <p:spPr>
          <a:xfrm rot="5400000">
            <a:off x="3595444" y="3312586"/>
            <a:ext cx="2051326" cy="684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25" name="Rechteck 24"/>
          <p:cNvSpPr/>
          <p:nvPr/>
        </p:nvSpPr>
        <p:spPr>
          <a:xfrm>
            <a:off x="2272361" y="2810863"/>
            <a:ext cx="2314497" cy="931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26" name="Rechteck 25"/>
          <p:cNvSpPr/>
          <p:nvPr/>
        </p:nvSpPr>
        <p:spPr>
          <a:xfrm rot="5400000">
            <a:off x="1297897" y="3412892"/>
            <a:ext cx="1836159" cy="830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27" name="Rechteck 26"/>
          <p:cNvSpPr/>
          <p:nvPr/>
        </p:nvSpPr>
        <p:spPr>
          <a:xfrm rot="5400000">
            <a:off x="4620770" y="3406994"/>
            <a:ext cx="1836159" cy="948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28" name="Rechteck 27"/>
          <p:cNvSpPr/>
          <p:nvPr/>
        </p:nvSpPr>
        <p:spPr>
          <a:xfrm>
            <a:off x="2174449" y="4372497"/>
            <a:ext cx="3411825" cy="884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29" name="Rechteck 28"/>
          <p:cNvSpPr/>
          <p:nvPr/>
        </p:nvSpPr>
        <p:spPr>
          <a:xfrm rot="5400000">
            <a:off x="6834345" y="2748807"/>
            <a:ext cx="1737606" cy="16866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30" name="Rechteck 29"/>
          <p:cNvSpPr/>
          <p:nvPr/>
        </p:nvSpPr>
        <p:spPr>
          <a:xfrm>
            <a:off x="8546471" y="4161118"/>
            <a:ext cx="316871" cy="742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sp>
        <p:nvSpPr>
          <p:cNvPr id="31" name="Rechteck 30"/>
          <p:cNvSpPr/>
          <p:nvPr/>
        </p:nvSpPr>
        <p:spPr>
          <a:xfrm rot="5400000">
            <a:off x="8213222" y="4127683"/>
            <a:ext cx="594069" cy="724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</a:t>
            </a:r>
            <a:endParaRPr lang="de-DE" dirty="0"/>
          </a:p>
        </p:txBody>
      </p:sp>
      <p:cxnSp>
        <p:nvCxnSpPr>
          <p:cNvPr id="33" name="Gerader Verbinder 32"/>
          <p:cNvCxnSpPr/>
          <p:nvPr/>
        </p:nvCxnSpPr>
        <p:spPr>
          <a:xfrm>
            <a:off x="2257504" y="3866862"/>
            <a:ext cx="232935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r Verbinder 2"/>
          <p:cNvCxnSpPr/>
          <p:nvPr/>
        </p:nvCxnSpPr>
        <p:spPr>
          <a:xfrm>
            <a:off x="6843307" y="1386438"/>
            <a:ext cx="16516" cy="133052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8863342" y="1392802"/>
            <a:ext cx="16517" cy="133052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/>
          <p:cNvCxnSpPr/>
          <p:nvPr/>
        </p:nvCxnSpPr>
        <p:spPr>
          <a:xfrm flipH="1" flipV="1">
            <a:off x="6859823" y="1386439"/>
            <a:ext cx="2020036" cy="636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 flipH="1">
            <a:off x="6843308" y="2716960"/>
            <a:ext cx="2036551" cy="63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/>
          <p:cNvSpPr txBox="1"/>
          <p:nvPr/>
        </p:nvSpPr>
        <p:spPr>
          <a:xfrm>
            <a:off x="1180407" y="5120640"/>
            <a:ext cx="440586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2 x Dachplatte </a:t>
            </a:r>
          </a:p>
          <a:p>
            <a:r>
              <a:rPr lang="de-DE" sz="1000" dirty="0" smtClean="0"/>
              <a:t>2 x Seitenteil</a:t>
            </a:r>
          </a:p>
          <a:p>
            <a:r>
              <a:rPr lang="de-DE" sz="1000" dirty="0" smtClean="0"/>
              <a:t>1 x Bodenplatte</a:t>
            </a:r>
          </a:p>
          <a:p>
            <a:r>
              <a:rPr lang="de-DE" sz="1000" dirty="0" smtClean="0"/>
              <a:t>1 x Heuboden</a:t>
            </a:r>
          </a:p>
          <a:p>
            <a:r>
              <a:rPr lang="de-DE" sz="1000" dirty="0" smtClean="0"/>
              <a:t>2 x Heubodenstütze</a:t>
            </a:r>
          </a:p>
          <a:p>
            <a:r>
              <a:rPr lang="de-DE" sz="1000" dirty="0" smtClean="0"/>
              <a:t>1 x Krippe</a:t>
            </a:r>
          </a:p>
          <a:p>
            <a:r>
              <a:rPr lang="de-DE" sz="1000" dirty="0" smtClean="0"/>
              <a:t>1 x Sitzfläche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213030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Breitbild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</dc:creator>
  <cp:lastModifiedBy>Günther</cp:lastModifiedBy>
  <cp:revision>6</cp:revision>
  <cp:lastPrinted>2024-10-01T08:09:55Z</cp:lastPrinted>
  <dcterms:created xsi:type="dcterms:W3CDTF">2024-09-30T08:46:05Z</dcterms:created>
  <dcterms:modified xsi:type="dcterms:W3CDTF">2024-10-01T08:12:23Z</dcterms:modified>
</cp:coreProperties>
</file>