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94568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5E607-B410-46D5-BEB3-205759F6CAD7}" type="datetimeFigureOut">
              <a:rPr lang="de-DE" smtClean="0"/>
              <a:t>08.06.2022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C23FC-3B74-459E-82A9-566CFC48E61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441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5E607-B410-46D5-BEB3-205759F6CAD7}" type="datetimeFigureOut">
              <a:rPr lang="de-DE" smtClean="0"/>
              <a:t>08.06.2022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C23FC-3B74-459E-82A9-566CFC48E61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323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5E607-B410-46D5-BEB3-205759F6CAD7}" type="datetimeFigureOut">
              <a:rPr lang="de-DE" smtClean="0"/>
              <a:t>08.06.2022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C23FC-3B74-459E-82A9-566CFC48E61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9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5E607-B410-46D5-BEB3-205759F6CAD7}" type="datetimeFigureOut">
              <a:rPr lang="de-DE" smtClean="0"/>
              <a:t>08.06.2022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C23FC-3B74-459E-82A9-566CFC48E61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483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5E607-B410-46D5-BEB3-205759F6CAD7}" type="datetimeFigureOut">
              <a:rPr lang="de-DE" smtClean="0"/>
              <a:t>08.06.2022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C23FC-3B74-459E-82A9-566CFC48E61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2068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5E607-B410-46D5-BEB3-205759F6CAD7}" type="datetimeFigureOut">
              <a:rPr lang="de-DE" smtClean="0"/>
              <a:t>08.06.2022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C23FC-3B74-459E-82A9-566CFC48E61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218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5E607-B410-46D5-BEB3-205759F6CAD7}" type="datetimeFigureOut">
              <a:rPr lang="de-DE" smtClean="0"/>
              <a:t>08.06.2022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C23FC-3B74-459E-82A9-566CFC48E61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2291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5E607-B410-46D5-BEB3-205759F6CAD7}" type="datetimeFigureOut">
              <a:rPr lang="de-DE" smtClean="0"/>
              <a:t>08.06.2022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C23FC-3B74-459E-82A9-566CFC48E61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7762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5E607-B410-46D5-BEB3-205759F6CAD7}" type="datetimeFigureOut">
              <a:rPr lang="de-DE" smtClean="0"/>
              <a:t>08.06.2022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C23FC-3B74-459E-82A9-566CFC48E61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060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5E607-B410-46D5-BEB3-205759F6CAD7}" type="datetimeFigureOut">
              <a:rPr lang="de-DE" smtClean="0"/>
              <a:t>08.06.2022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C23FC-3B74-459E-82A9-566CFC48E61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8910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5E607-B410-46D5-BEB3-205759F6CAD7}" type="datetimeFigureOut">
              <a:rPr lang="de-DE" smtClean="0"/>
              <a:t>08.06.2022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C23FC-3B74-459E-82A9-566CFC48E61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9422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5E607-B410-46D5-BEB3-205759F6CAD7}" type="datetimeFigureOut">
              <a:rPr lang="de-DE" smtClean="0"/>
              <a:t>08.06.2022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C23FC-3B74-459E-82A9-566CFC48E61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6296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7556409" y="656701"/>
            <a:ext cx="3748900" cy="53367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9158768" y="1330037"/>
            <a:ext cx="1672715" cy="21066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2917909" y="656700"/>
            <a:ext cx="4454589" cy="53367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3" name="Gerader Verbinder 12"/>
          <p:cNvCxnSpPr/>
          <p:nvPr/>
        </p:nvCxnSpPr>
        <p:spPr>
          <a:xfrm>
            <a:off x="10004367" y="1504603"/>
            <a:ext cx="0" cy="172073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/>
          <p:cNvCxnSpPr/>
          <p:nvPr/>
        </p:nvCxnSpPr>
        <p:spPr>
          <a:xfrm>
            <a:off x="9328830" y="1504603"/>
            <a:ext cx="132808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/>
          <p:cNvCxnSpPr/>
          <p:nvPr/>
        </p:nvCxnSpPr>
        <p:spPr>
          <a:xfrm>
            <a:off x="9328830" y="3225337"/>
            <a:ext cx="132808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/>
          <p:cNvCxnSpPr/>
          <p:nvPr/>
        </p:nvCxnSpPr>
        <p:spPr>
          <a:xfrm>
            <a:off x="9343505" y="1504603"/>
            <a:ext cx="0" cy="172073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/>
          <p:cNvCxnSpPr/>
          <p:nvPr/>
        </p:nvCxnSpPr>
        <p:spPr>
          <a:xfrm>
            <a:off x="10656916" y="1504603"/>
            <a:ext cx="0" cy="172073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/>
          <p:cNvCxnSpPr/>
          <p:nvPr/>
        </p:nvCxnSpPr>
        <p:spPr>
          <a:xfrm>
            <a:off x="9328830" y="2297083"/>
            <a:ext cx="1328086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/>
          <p:cNvSpPr txBox="1"/>
          <p:nvPr/>
        </p:nvSpPr>
        <p:spPr>
          <a:xfrm>
            <a:off x="8158420" y="2128058"/>
            <a:ext cx="42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67</a:t>
            </a:r>
            <a:endParaRPr lang="de-DE" dirty="0"/>
          </a:p>
        </p:txBody>
      </p:sp>
      <p:sp>
        <p:nvSpPr>
          <p:cNvPr id="25" name="Textfeld 24"/>
          <p:cNvSpPr txBox="1"/>
          <p:nvPr/>
        </p:nvSpPr>
        <p:spPr>
          <a:xfrm>
            <a:off x="10121311" y="1847299"/>
            <a:ext cx="42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80</a:t>
            </a:r>
            <a:endParaRPr lang="de-DE" dirty="0"/>
          </a:p>
        </p:txBody>
      </p:sp>
      <p:sp>
        <p:nvSpPr>
          <p:cNvPr id="26" name="Textfeld 25"/>
          <p:cNvSpPr txBox="1"/>
          <p:nvPr/>
        </p:nvSpPr>
        <p:spPr>
          <a:xfrm>
            <a:off x="10943727" y="2112417"/>
            <a:ext cx="42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14</a:t>
            </a:r>
            <a:endParaRPr lang="de-DE" dirty="0"/>
          </a:p>
        </p:txBody>
      </p:sp>
      <p:sp>
        <p:nvSpPr>
          <p:cNvPr id="27" name="Textfeld 26"/>
          <p:cNvSpPr txBox="1"/>
          <p:nvPr/>
        </p:nvSpPr>
        <p:spPr>
          <a:xfrm>
            <a:off x="9791426" y="4604357"/>
            <a:ext cx="42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90</a:t>
            </a:r>
            <a:endParaRPr lang="de-DE" dirty="0"/>
          </a:p>
        </p:txBody>
      </p:sp>
      <p:cxnSp>
        <p:nvCxnSpPr>
          <p:cNvPr id="29" name="Gerade Verbindung mit Pfeil 28"/>
          <p:cNvCxnSpPr/>
          <p:nvPr/>
        </p:nvCxnSpPr>
        <p:spPr>
          <a:xfrm flipH="1">
            <a:off x="10197996" y="3436728"/>
            <a:ext cx="16812" cy="255674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30"/>
          <p:cNvCxnSpPr/>
          <p:nvPr/>
        </p:nvCxnSpPr>
        <p:spPr>
          <a:xfrm>
            <a:off x="7580186" y="2128058"/>
            <a:ext cx="159706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>
            <a:off x="10826189" y="2112417"/>
            <a:ext cx="47912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/>
          <p:cNvCxnSpPr/>
          <p:nvPr/>
        </p:nvCxnSpPr>
        <p:spPr>
          <a:xfrm>
            <a:off x="9356743" y="2128058"/>
            <a:ext cx="129628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feld 35"/>
          <p:cNvSpPr txBox="1"/>
          <p:nvPr/>
        </p:nvSpPr>
        <p:spPr>
          <a:xfrm>
            <a:off x="4754880" y="1145371"/>
            <a:ext cx="541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127</a:t>
            </a:r>
            <a:endParaRPr lang="de-DE" dirty="0"/>
          </a:p>
        </p:txBody>
      </p:sp>
      <p:cxnSp>
        <p:nvCxnSpPr>
          <p:cNvPr id="38" name="Gerade Verbindung mit Pfeil 37"/>
          <p:cNvCxnSpPr/>
          <p:nvPr/>
        </p:nvCxnSpPr>
        <p:spPr>
          <a:xfrm>
            <a:off x="2913237" y="1145371"/>
            <a:ext cx="4459261" cy="2672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hteck 60"/>
          <p:cNvSpPr/>
          <p:nvPr/>
        </p:nvSpPr>
        <p:spPr>
          <a:xfrm>
            <a:off x="212044" y="656700"/>
            <a:ext cx="2521954" cy="53367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5" name="Gerader Verbinder 64"/>
          <p:cNvCxnSpPr/>
          <p:nvPr/>
        </p:nvCxnSpPr>
        <p:spPr>
          <a:xfrm>
            <a:off x="224444" y="1230283"/>
            <a:ext cx="99752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r Verbinder 66"/>
          <p:cNvCxnSpPr/>
          <p:nvPr/>
        </p:nvCxnSpPr>
        <p:spPr>
          <a:xfrm flipH="1">
            <a:off x="1180407" y="1230283"/>
            <a:ext cx="41564" cy="47631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feld 67"/>
          <p:cNvSpPr txBox="1"/>
          <p:nvPr/>
        </p:nvSpPr>
        <p:spPr>
          <a:xfrm>
            <a:off x="8766539" y="365760"/>
            <a:ext cx="654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Nord</a:t>
            </a:r>
            <a:endParaRPr lang="de-DE" dirty="0"/>
          </a:p>
        </p:txBody>
      </p:sp>
      <p:sp>
        <p:nvSpPr>
          <p:cNvPr id="70" name="Textfeld 69"/>
          <p:cNvSpPr txBox="1"/>
          <p:nvPr/>
        </p:nvSpPr>
        <p:spPr>
          <a:xfrm>
            <a:off x="4754880" y="365760"/>
            <a:ext cx="501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Ost</a:t>
            </a:r>
            <a:endParaRPr lang="de-DE" dirty="0"/>
          </a:p>
        </p:txBody>
      </p:sp>
      <p:sp>
        <p:nvSpPr>
          <p:cNvPr id="71" name="Textfeld 70"/>
          <p:cNvSpPr txBox="1"/>
          <p:nvPr/>
        </p:nvSpPr>
        <p:spPr>
          <a:xfrm>
            <a:off x="1205960" y="365760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Süd</a:t>
            </a:r>
            <a:endParaRPr lang="de-DE" dirty="0"/>
          </a:p>
        </p:txBody>
      </p:sp>
      <p:cxnSp>
        <p:nvCxnSpPr>
          <p:cNvPr id="73" name="Gerade Verbindung mit Pfeil 72"/>
          <p:cNvCxnSpPr/>
          <p:nvPr/>
        </p:nvCxnSpPr>
        <p:spPr>
          <a:xfrm>
            <a:off x="1221971" y="1847299"/>
            <a:ext cx="151202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feld 73"/>
          <p:cNvSpPr txBox="1"/>
          <p:nvPr/>
        </p:nvSpPr>
        <p:spPr>
          <a:xfrm>
            <a:off x="1740081" y="185145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58</a:t>
            </a:r>
            <a:endParaRPr lang="de-DE" dirty="0"/>
          </a:p>
        </p:txBody>
      </p:sp>
      <p:sp>
        <p:nvSpPr>
          <p:cNvPr id="75" name="Textfeld 74"/>
          <p:cNvSpPr txBox="1"/>
          <p:nvPr/>
        </p:nvSpPr>
        <p:spPr>
          <a:xfrm>
            <a:off x="145965" y="6099749"/>
            <a:ext cx="115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Höhe: 248</a:t>
            </a:r>
            <a:endParaRPr lang="de-DE" dirty="0"/>
          </a:p>
        </p:txBody>
      </p:sp>
      <p:sp>
        <p:nvSpPr>
          <p:cNvPr id="76" name="Textfeld 75"/>
          <p:cNvSpPr txBox="1"/>
          <p:nvPr/>
        </p:nvSpPr>
        <p:spPr>
          <a:xfrm>
            <a:off x="440575" y="3067396"/>
            <a:ext cx="484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Tür</a:t>
            </a:r>
            <a:endParaRPr lang="de-DE" dirty="0"/>
          </a:p>
        </p:txBody>
      </p:sp>
      <p:sp>
        <p:nvSpPr>
          <p:cNvPr id="78" name="Flussdiagramm: Zusammenführung 77"/>
          <p:cNvSpPr/>
          <p:nvPr/>
        </p:nvSpPr>
        <p:spPr>
          <a:xfrm>
            <a:off x="1461999" y="3225338"/>
            <a:ext cx="123994" cy="124383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Flussdiagramm: Zusammenführung 78"/>
          <p:cNvSpPr/>
          <p:nvPr/>
        </p:nvSpPr>
        <p:spPr>
          <a:xfrm>
            <a:off x="3063083" y="4911497"/>
            <a:ext cx="123994" cy="124383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Flussdiagramm: Zusammenführung 79"/>
          <p:cNvSpPr/>
          <p:nvPr/>
        </p:nvSpPr>
        <p:spPr>
          <a:xfrm>
            <a:off x="3229841" y="5044330"/>
            <a:ext cx="62681" cy="63345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Flussdiagramm: Zusammenführung 80"/>
          <p:cNvSpPr/>
          <p:nvPr/>
        </p:nvSpPr>
        <p:spPr>
          <a:xfrm>
            <a:off x="8096422" y="5294168"/>
            <a:ext cx="315303" cy="321157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Flussdiagramm: Zusammenführung 81"/>
          <p:cNvSpPr/>
          <p:nvPr/>
        </p:nvSpPr>
        <p:spPr>
          <a:xfrm>
            <a:off x="7920431" y="3252062"/>
            <a:ext cx="62681" cy="63345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Textfeld 82"/>
          <p:cNvSpPr txBox="1"/>
          <p:nvPr/>
        </p:nvSpPr>
        <p:spPr>
          <a:xfrm>
            <a:off x="7718510" y="5396289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28</a:t>
            </a:r>
            <a:endParaRPr lang="de-DE" sz="1000" dirty="0"/>
          </a:p>
        </p:txBody>
      </p:sp>
      <p:sp>
        <p:nvSpPr>
          <p:cNvPr id="84" name="Textfeld 83"/>
          <p:cNvSpPr txBox="1"/>
          <p:nvPr/>
        </p:nvSpPr>
        <p:spPr>
          <a:xfrm>
            <a:off x="8184903" y="5624144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20</a:t>
            </a:r>
            <a:endParaRPr lang="de-DE" sz="1000" dirty="0"/>
          </a:p>
        </p:txBody>
      </p:sp>
      <p:cxnSp>
        <p:nvCxnSpPr>
          <p:cNvPr id="86" name="Gerade Verbindung mit Pfeil 85"/>
          <p:cNvCxnSpPr/>
          <p:nvPr/>
        </p:nvCxnSpPr>
        <p:spPr>
          <a:xfrm>
            <a:off x="7556409" y="5454745"/>
            <a:ext cx="697664" cy="0"/>
          </a:xfrm>
          <a:prstGeom prst="straightConnector1">
            <a:avLst/>
          </a:prstGeom>
          <a:ln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Gerade Verbindung mit Pfeil 87"/>
          <p:cNvCxnSpPr/>
          <p:nvPr/>
        </p:nvCxnSpPr>
        <p:spPr>
          <a:xfrm flipV="1">
            <a:off x="8254073" y="5454745"/>
            <a:ext cx="0" cy="538730"/>
          </a:xfrm>
          <a:prstGeom prst="straightConnector1">
            <a:avLst/>
          </a:prstGeom>
          <a:ln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rade Verbindung mit Pfeil 90"/>
          <p:cNvCxnSpPr>
            <a:endCxn id="82" idx="2"/>
          </p:cNvCxnSpPr>
          <p:nvPr/>
        </p:nvCxnSpPr>
        <p:spPr>
          <a:xfrm>
            <a:off x="7545647" y="3283734"/>
            <a:ext cx="374784" cy="1"/>
          </a:xfrm>
          <a:prstGeom prst="straightConnector1">
            <a:avLst/>
          </a:prstGeom>
          <a:ln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rade Verbindung mit Pfeil 92"/>
          <p:cNvCxnSpPr/>
          <p:nvPr/>
        </p:nvCxnSpPr>
        <p:spPr>
          <a:xfrm flipH="1">
            <a:off x="3332251" y="4973688"/>
            <a:ext cx="12478" cy="1019787"/>
          </a:xfrm>
          <a:prstGeom prst="straightConnector1">
            <a:avLst/>
          </a:prstGeom>
          <a:ln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feld 97"/>
          <p:cNvSpPr txBox="1"/>
          <p:nvPr/>
        </p:nvSpPr>
        <p:spPr>
          <a:xfrm>
            <a:off x="3431689" y="5454745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40</a:t>
            </a:r>
            <a:endParaRPr lang="de-DE" sz="1000" dirty="0"/>
          </a:p>
        </p:txBody>
      </p:sp>
      <p:sp>
        <p:nvSpPr>
          <p:cNvPr id="101" name="Textfeld 100"/>
          <p:cNvSpPr txBox="1"/>
          <p:nvPr/>
        </p:nvSpPr>
        <p:spPr>
          <a:xfrm>
            <a:off x="7686289" y="2976613"/>
            <a:ext cx="5677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Wasser</a:t>
            </a:r>
            <a:endParaRPr lang="de-DE" sz="1000" dirty="0"/>
          </a:p>
        </p:txBody>
      </p:sp>
      <p:sp>
        <p:nvSpPr>
          <p:cNvPr id="102" name="Textfeld 101"/>
          <p:cNvSpPr txBox="1"/>
          <p:nvPr/>
        </p:nvSpPr>
        <p:spPr>
          <a:xfrm>
            <a:off x="7905241" y="5031097"/>
            <a:ext cx="6864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Abwasser</a:t>
            </a:r>
            <a:endParaRPr lang="de-DE" sz="1000" dirty="0"/>
          </a:p>
        </p:txBody>
      </p:sp>
      <p:sp>
        <p:nvSpPr>
          <p:cNvPr id="103" name="Textfeld 102"/>
          <p:cNvSpPr txBox="1"/>
          <p:nvPr/>
        </p:nvSpPr>
        <p:spPr>
          <a:xfrm>
            <a:off x="3296944" y="5025849"/>
            <a:ext cx="5677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Wasser</a:t>
            </a:r>
            <a:endParaRPr lang="de-DE" sz="1000" dirty="0"/>
          </a:p>
        </p:txBody>
      </p:sp>
      <p:sp>
        <p:nvSpPr>
          <p:cNvPr id="104" name="Textfeld 103"/>
          <p:cNvSpPr txBox="1"/>
          <p:nvPr/>
        </p:nvSpPr>
        <p:spPr>
          <a:xfrm>
            <a:off x="3063083" y="4715102"/>
            <a:ext cx="6864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Abwasser</a:t>
            </a:r>
            <a:endParaRPr lang="de-DE" sz="1000" dirty="0"/>
          </a:p>
        </p:txBody>
      </p:sp>
      <p:sp>
        <p:nvSpPr>
          <p:cNvPr id="105" name="Textfeld 104"/>
          <p:cNvSpPr txBox="1"/>
          <p:nvPr/>
        </p:nvSpPr>
        <p:spPr>
          <a:xfrm>
            <a:off x="1328286" y="3046066"/>
            <a:ext cx="4331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Licht</a:t>
            </a:r>
            <a:endParaRPr lang="de-DE" sz="1000" dirty="0"/>
          </a:p>
        </p:txBody>
      </p:sp>
      <p:cxnSp>
        <p:nvCxnSpPr>
          <p:cNvPr id="109" name="Gerade Verbindung mit Pfeil 108"/>
          <p:cNvCxnSpPr>
            <a:endCxn id="82" idx="4"/>
          </p:cNvCxnSpPr>
          <p:nvPr/>
        </p:nvCxnSpPr>
        <p:spPr>
          <a:xfrm flipH="1" flipV="1">
            <a:off x="7951772" y="3315407"/>
            <a:ext cx="9390" cy="857846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feld 109"/>
          <p:cNvSpPr txBox="1"/>
          <p:nvPr/>
        </p:nvSpPr>
        <p:spPr>
          <a:xfrm>
            <a:off x="7825056" y="421207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97</a:t>
            </a:r>
            <a:endParaRPr lang="de-DE" sz="1000" dirty="0"/>
          </a:p>
        </p:txBody>
      </p:sp>
      <p:sp>
        <p:nvSpPr>
          <p:cNvPr id="116" name="Textfeld 115"/>
          <p:cNvSpPr txBox="1"/>
          <p:nvPr/>
        </p:nvSpPr>
        <p:spPr>
          <a:xfrm>
            <a:off x="7572622" y="3222834"/>
            <a:ext cx="3208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18</a:t>
            </a:r>
            <a:endParaRPr lang="de-DE" sz="1000" dirty="0"/>
          </a:p>
        </p:txBody>
      </p:sp>
      <p:sp>
        <p:nvSpPr>
          <p:cNvPr id="118" name="Textfeld 117"/>
          <p:cNvSpPr txBox="1"/>
          <p:nvPr/>
        </p:nvSpPr>
        <p:spPr>
          <a:xfrm>
            <a:off x="2910377" y="5090375"/>
            <a:ext cx="4603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8 /12</a:t>
            </a:r>
            <a:endParaRPr lang="de-DE" sz="1000" dirty="0"/>
          </a:p>
        </p:txBody>
      </p:sp>
      <p:cxnSp>
        <p:nvCxnSpPr>
          <p:cNvPr id="120" name="Gerader Verbinder 119"/>
          <p:cNvCxnSpPr/>
          <p:nvPr/>
        </p:nvCxnSpPr>
        <p:spPr>
          <a:xfrm>
            <a:off x="7970181" y="4438995"/>
            <a:ext cx="0" cy="330724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/>
        </p:nvSpPr>
        <p:spPr>
          <a:xfrm>
            <a:off x="3931604" y="2522845"/>
            <a:ext cx="1743491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 smtClean="0"/>
              <a:t>Kimmel Heizungsbau</a:t>
            </a:r>
          </a:p>
          <a:p>
            <a:r>
              <a:rPr lang="de-DE" sz="1400" b="1" dirty="0" smtClean="0"/>
              <a:t>H. Schleier</a:t>
            </a:r>
          </a:p>
          <a:p>
            <a:r>
              <a:rPr lang="de-DE" sz="1400" b="1" dirty="0" smtClean="0"/>
              <a:t>0841 83074</a:t>
            </a:r>
          </a:p>
          <a:p>
            <a:r>
              <a:rPr lang="de-DE" sz="1400" b="1" dirty="0" smtClean="0"/>
              <a:t>0172 5484514 </a:t>
            </a:r>
            <a:endParaRPr lang="de-DE" sz="1400" b="1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7504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Breitbild</PresentationFormat>
  <Paragraphs>26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Günther</dc:creator>
  <cp:lastModifiedBy>Günther</cp:lastModifiedBy>
  <cp:revision>6</cp:revision>
  <cp:lastPrinted>2022-06-08T06:18:19Z</cp:lastPrinted>
  <dcterms:created xsi:type="dcterms:W3CDTF">2019-11-04T13:13:41Z</dcterms:created>
  <dcterms:modified xsi:type="dcterms:W3CDTF">2022-06-08T06:19:58Z</dcterms:modified>
</cp:coreProperties>
</file>