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57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242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10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83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4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61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57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9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616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27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82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C589F-3EC2-4196-BE02-B363FBD3A8E8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2126B-6EC3-4BD5-84E9-F3F3ECC65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8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4"/>
          <p:cNvCxnSpPr/>
          <p:nvPr/>
        </p:nvCxnSpPr>
        <p:spPr>
          <a:xfrm>
            <a:off x="1709330" y="2253779"/>
            <a:ext cx="24938" cy="29510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/>
          <p:cNvCxnSpPr/>
          <p:nvPr/>
        </p:nvCxnSpPr>
        <p:spPr>
          <a:xfrm flipV="1">
            <a:off x="1734268" y="5195456"/>
            <a:ext cx="4945008" cy="186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>
          <a:xfrm flipV="1">
            <a:off x="1709330" y="2244437"/>
            <a:ext cx="4250895" cy="207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6666807" y="3077787"/>
            <a:ext cx="24938" cy="21176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 flipH="1" flipV="1">
            <a:off x="5960225" y="1417374"/>
            <a:ext cx="12469" cy="8270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>
            <a:off x="5972694" y="498764"/>
            <a:ext cx="26549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/>
        </p:nvCxnSpPr>
        <p:spPr>
          <a:xfrm>
            <a:off x="10183088" y="1417374"/>
            <a:ext cx="12471" cy="8478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10195559" y="2253779"/>
            <a:ext cx="515389" cy="4177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6666807" y="3092280"/>
            <a:ext cx="35985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/>
          <p:cNvCxnSpPr/>
          <p:nvPr/>
        </p:nvCxnSpPr>
        <p:spPr>
          <a:xfrm>
            <a:off x="10195559" y="1417374"/>
            <a:ext cx="139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 flipV="1">
            <a:off x="10265342" y="2671488"/>
            <a:ext cx="445606" cy="4207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>
            <a:off x="10197145" y="674035"/>
            <a:ext cx="139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>
            <a:off x="5833127" y="1417374"/>
            <a:ext cx="139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>
            <a:off x="5845596" y="674035"/>
            <a:ext cx="139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>
            <a:off x="5985163" y="498764"/>
            <a:ext cx="0" cy="1752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>
            <a:off x="10195559" y="498764"/>
            <a:ext cx="0" cy="1752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>
            <a:off x="10335126" y="674035"/>
            <a:ext cx="0" cy="7433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>
            <a:off x="5833127" y="674034"/>
            <a:ext cx="0" cy="7433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/>
          <p:cNvCxnSpPr/>
          <p:nvPr/>
        </p:nvCxnSpPr>
        <p:spPr>
          <a:xfrm flipV="1">
            <a:off x="8633927" y="367804"/>
            <a:ext cx="1" cy="130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>
            <a:off x="8646367" y="367804"/>
            <a:ext cx="1076131" cy="116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/>
          <p:cNvCxnSpPr/>
          <p:nvPr/>
        </p:nvCxnSpPr>
        <p:spPr>
          <a:xfrm>
            <a:off x="9722498" y="373145"/>
            <a:ext cx="0" cy="1256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>
            <a:off x="9722498" y="498764"/>
            <a:ext cx="4730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/>
          <p:cNvSpPr txBox="1"/>
          <p:nvPr/>
        </p:nvSpPr>
        <p:spPr>
          <a:xfrm>
            <a:off x="3014505" y="1989574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550</a:t>
            </a:r>
            <a:endParaRPr lang="de-DE" sz="1200" dirty="0"/>
          </a:p>
        </p:txBody>
      </p:sp>
      <p:sp>
        <p:nvSpPr>
          <p:cNvPr id="50" name="Textfeld 49"/>
          <p:cNvSpPr txBox="1"/>
          <p:nvPr/>
        </p:nvSpPr>
        <p:spPr>
          <a:xfrm>
            <a:off x="3014505" y="5466303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590</a:t>
            </a:r>
            <a:endParaRPr lang="de-DE" sz="1200" dirty="0"/>
          </a:p>
        </p:txBody>
      </p:sp>
      <p:sp>
        <p:nvSpPr>
          <p:cNvPr id="51" name="Textfeld 50"/>
          <p:cNvSpPr txBox="1"/>
          <p:nvPr/>
        </p:nvSpPr>
        <p:spPr>
          <a:xfrm>
            <a:off x="1184422" y="3452289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300</a:t>
            </a:r>
            <a:endParaRPr lang="de-DE" sz="1200" dirty="0"/>
          </a:p>
        </p:txBody>
      </p:sp>
      <p:sp>
        <p:nvSpPr>
          <p:cNvPr id="52" name="Textfeld 51"/>
          <p:cNvSpPr txBox="1"/>
          <p:nvPr/>
        </p:nvSpPr>
        <p:spPr>
          <a:xfrm>
            <a:off x="6852976" y="4039437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202</a:t>
            </a:r>
            <a:endParaRPr lang="de-DE" sz="1200" dirty="0"/>
          </a:p>
        </p:txBody>
      </p:sp>
      <p:sp>
        <p:nvSpPr>
          <p:cNvPr id="54" name="Textfeld 53"/>
          <p:cNvSpPr txBox="1"/>
          <p:nvPr/>
        </p:nvSpPr>
        <p:spPr>
          <a:xfrm>
            <a:off x="8694024" y="3150360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380</a:t>
            </a:r>
            <a:endParaRPr lang="de-DE" sz="1200" dirty="0"/>
          </a:p>
        </p:txBody>
      </p:sp>
      <p:sp>
        <p:nvSpPr>
          <p:cNvPr id="55" name="Textfeld 54"/>
          <p:cNvSpPr txBox="1"/>
          <p:nvPr/>
        </p:nvSpPr>
        <p:spPr>
          <a:xfrm>
            <a:off x="7891928" y="149869"/>
            <a:ext cx="420308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de-DE" sz="1200" dirty="0" smtClean="0"/>
              <a:t>415</a:t>
            </a:r>
            <a:endParaRPr lang="de-DE" sz="1200" dirty="0"/>
          </a:p>
        </p:txBody>
      </p:sp>
      <p:sp>
        <p:nvSpPr>
          <p:cNvPr id="56" name="Textfeld 55"/>
          <p:cNvSpPr txBox="1"/>
          <p:nvPr/>
        </p:nvSpPr>
        <p:spPr>
          <a:xfrm>
            <a:off x="7430776" y="910183"/>
            <a:ext cx="1342612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 anchor="ctr">
            <a:spAutoFit/>
          </a:bodyPr>
          <a:lstStyle/>
          <a:p>
            <a:r>
              <a:rPr lang="de-DE" sz="1200" dirty="0" smtClean="0"/>
              <a:t>3 Türeneinschnitte</a:t>
            </a:r>
          </a:p>
          <a:p>
            <a:r>
              <a:rPr lang="de-DE" sz="1200" dirty="0" smtClean="0"/>
              <a:t>10 </a:t>
            </a:r>
            <a:r>
              <a:rPr lang="de-DE" sz="1200" dirty="0"/>
              <a:t>x 90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6909259" y="1702796"/>
            <a:ext cx="447505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313</a:t>
            </a:r>
            <a:endParaRPr lang="de-DE" sz="1200" dirty="0"/>
          </a:p>
        </p:txBody>
      </p:sp>
      <p:sp>
        <p:nvSpPr>
          <p:cNvPr id="2" name="Textfeld 1"/>
          <p:cNvSpPr txBox="1"/>
          <p:nvPr/>
        </p:nvSpPr>
        <p:spPr>
          <a:xfrm>
            <a:off x="10451795" y="2799497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60</a:t>
            </a:r>
            <a:endParaRPr lang="de-DE" sz="1100" dirty="0"/>
          </a:p>
        </p:txBody>
      </p:sp>
      <p:sp>
        <p:nvSpPr>
          <p:cNvPr id="3" name="Textfeld 2"/>
          <p:cNvSpPr txBox="1"/>
          <p:nvPr/>
        </p:nvSpPr>
        <p:spPr>
          <a:xfrm>
            <a:off x="10394483" y="2263866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85</a:t>
            </a:r>
            <a:endParaRPr lang="de-DE" sz="1100" dirty="0"/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6852976" y="498764"/>
            <a:ext cx="56283" cy="25935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6242858" y="498764"/>
            <a:ext cx="58189" cy="469669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5911151" y="2953780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/>
              <a:t>515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6537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</dc:creator>
  <cp:lastModifiedBy>Günther</cp:lastModifiedBy>
  <cp:revision>5</cp:revision>
  <dcterms:created xsi:type="dcterms:W3CDTF">2019-11-11T07:31:52Z</dcterms:created>
  <dcterms:modified xsi:type="dcterms:W3CDTF">2020-01-24T09:12:29Z</dcterms:modified>
</cp:coreProperties>
</file>