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6296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452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3041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0347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266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805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132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2777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9358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806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152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6D63A-4FB7-42A1-92E6-D912A05178F1}" type="datetimeFigureOut">
              <a:rPr lang="de-DE" smtClean="0"/>
              <a:t>16.03.2016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2515-ECD8-4243-A59E-F2260515AD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135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713" y="0"/>
            <a:ext cx="5011016" cy="68580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4044778" y="1655805"/>
            <a:ext cx="3999951" cy="4226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4044778" y="6491416"/>
            <a:ext cx="3999951" cy="2059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8823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</dc:creator>
  <cp:lastModifiedBy>Günther</cp:lastModifiedBy>
  <cp:revision>1</cp:revision>
  <dcterms:created xsi:type="dcterms:W3CDTF">2016-03-16T07:16:33Z</dcterms:created>
  <dcterms:modified xsi:type="dcterms:W3CDTF">2016-03-16T07:17:04Z</dcterms:modified>
</cp:coreProperties>
</file>