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D32A9-AB7D-45B3-A441-376C7C43B78B}" type="datetimeFigureOut">
              <a:rPr lang="de-DE" smtClean="0"/>
              <a:pPr/>
              <a:t>04.12.2020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7E32E-D769-45E3-B8D8-68D1B7AA68F8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D32A9-AB7D-45B3-A441-376C7C43B78B}" type="datetimeFigureOut">
              <a:rPr lang="de-DE" smtClean="0"/>
              <a:pPr/>
              <a:t>04.12.2020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7E32E-D769-45E3-B8D8-68D1B7AA68F8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D32A9-AB7D-45B3-A441-376C7C43B78B}" type="datetimeFigureOut">
              <a:rPr lang="de-DE" smtClean="0"/>
              <a:pPr/>
              <a:t>04.12.2020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7E32E-D769-45E3-B8D8-68D1B7AA68F8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D32A9-AB7D-45B3-A441-376C7C43B78B}" type="datetimeFigureOut">
              <a:rPr lang="de-DE" smtClean="0"/>
              <a:pPr/>
              <a:t>04.12.2020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7E32E-D769-45E3-B8D8-68D1B7AA68F8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D32A9-AB7D-45B3-A441-376C7C43B78B}" type="datetimeFigureOut">
              <a:rPr lang="de-DE" smtClean="0"/>
              <a:pPr/>
              <a:t>04.12.2020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7E32E-D769-45E3-B8D8-68D1B7AA68F8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D32A9-AB7D-45B3-A441-376C7C43B78B}" type="datetimeFigureOut">
              <a:rPr lang="de-DE" smtClean="0"/>
              <a:pPr/>
              <a:t>04.12.2020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7E32E-D769-45E3-B8D8-68D1B7AA68F8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D32A9-AB7D-45B3-A441-376C7C43B78B}" type="datetimeFigureOut">
              <a:rPr lang="de-DE" smtClean="0"/>
              <a:pPr/>
              <a:t>04.12.2020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7E32E-D769-45E3-B8D8-68D1B7AA68F8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D32A9-AB7D-45B3-A441-376C7C43B78B}" type="datetimeFigureOut">
              <a:rPr lang="de-DE" smtClean="0"/>
              <a:pPr/>
              <a:t>04.12.2020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7E32E-D769-45E3-B8D8-68D1B7AA68F8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D32A9-AB7D-45B3-A441-376C7C43B78B}" type="datetimeFigureOut">
              <a:rPr lang="de-DE" smtClean="0"/>
              <a:pPr/>
              <a:t>04.12.2020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7E32E-D769-45E3-B8D8-68D1B7AA68F8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D32A9-AB7D-45B3-A441-376C7C43B78B}" type="datetimeFigureOut">
              <a:rPr lang="de-DE" smtClean="0"/>
              <a:pPr/>
              <a:t>04.12.2020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7E32E-D769-45E3-B8D8-68D1B7AA68F8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D32A9-AB7D-45B3-A441-376C7C43B78B}" type="datetimeFigureOut">
              <a:rPr lang="de-DE" smtClean="0"/>
              <a:pPr/>
              <a:t>04.12.2020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7E32E-D769-45E3-B8D8-68D1B7AA68F8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DD32A9-AB7D-45B3-A441-376C7C43B78B}" type="datetimeFigureOut">
              <a:rPr lang="de-DE" smtClean="0"/>
              <a:pPr/>
              <a:t>04.12.2020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37E32E-D769-45E3-B8D8-68D1B7AA68F8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58688" y="620688"/>
            <a:ext cx="4128458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620689"/>
            <a:ext cx="4032448" cy="2593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573016"/>
            <a:ext cx="4062888" cy="2575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3573016"/>
            <a:ext cx="4094212" cy="2550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Bildschirmpräsentation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4" baseType="lpstr">
      <vt:lpstr>Arial</vt:lpstr>
      <vt:lpstr>Calibri</vt:lpstr>
      <vt:lpstr>Larissa-Design</vt:lpstr>
      <vt:lpstr>PowerPoint-Präsentation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Bertrandt</dc:creator>
  <cp:lastModifiedBy>Bräuherr</cp:lastModifiedBy>
  <cp:revision>10</cp:revision>
  <dcterms:created xsi:type="dcterms:W3CDTF">2014-02-27T08:22:19Z</dcterms:created>
  <dcterms:modified xsi:type="dcterms:W3CDTF">2020-12-04T09:01:04Z</dcterms:modified>
</cp:coreProperties>
</file>