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6" r:id="rId30"/>
    <p:sldId id="287" r:id="rId31"/>
    <p:sldId id="288" r:id="rId32"/>
    <p:sldId id="289" r:id="rId33"/>
    <p:sldId id="290" r:id="rId34"/>
    <p:sldId id="292" r:id="rId35"/>
    <p:sldId id="294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8" r:id="rId48"/>
    <p:sldId id="309" r:id="rId49"/>
    <p:sldId id="311" r:id="rId50"/>
    <p:sldId id="312" r:id="rId51"/>
    <p:sldId id="314" r:id="rId52"/>
    <p:sldId id="315" r:id="rId53"/>
    <p:sldId id="316" r:id="rId54"/>
    <p:sldId id="317" r:id="rId55"/>
    <p:sldId id="319" r:id="rId56"/>
    <p:sldId id="320" r:id="rId57"/>
    <p:sldId id="321" r:id="rId58"/>
    <p:sldId id="323" r:id="rId59"/>
    <p:sldId id="326" r:id="rId60"/>
    <p:sldId id="327" r:id="rId61"/>
    <p:sldId id="328" r:id="rId62"/>
    <p:sldId id="329" r:id="rId63"/>
    <p:sldId id="330" r:id="rId64"/>
    <p:sldId id="332" r:id="rId65"/>
    <p:sldId id="333" r:id="rId66"/>
    <p:sldId id="335" r:id="rId67"/>
    <p:sldId id="337" r:id="rId68"/>
    <p:sldId id="339" r:id="rId69"/>
    <p:sldId id="340" r:id="rId70"/>
    <p:sldId id="341" r:id="rId71"/>
    <p:sldId id="342" r:id="rId72"/>
    <p:sldId id="343" r:id="rId73"/>
    <p:sldId id="345" r:id="rId74"/>
    <p:sldId id="346" r:id="rId75"/>
    <p:sldId id="347" r:id="rId76"/>
    <p:sldId id="348" r:id="rId77"/>
    <p:sldId id="349" r:id="rId78"/>
    <p:sldId id="350" r:id="rId79"/>
    <p:sldId id="351" r:id="rId80"/>
    <p:sldId id="352" r:id="rId81"/>
    <p:sldId id="353" r:id="rId82"/>
    <p:sldId id="354" r:id="rId83"/>
    <p:sldId id="355" r:id="rId84"/>
    <p:sldId id="356" r:id="rId85"/>
    <p:sldId id="357" r:id="rId86"/>
    <p:sldId id="358" r:id="rId87"/>
    <p:sldId id="359" r:id="rId88"/>
    <p:sldId id="360" r:id="rId89"/>
    <p:sldId id="361" r:id="rId90"/>
    <p:sldId id="362" r:id="rId91"/>
    <p:sldId id="363" r:id="rId92"/>
    <p:sldId id="364" r:id="rId93"/>
    <p:sldId id="365" r:id="rId94"/>
    <p:sldId id="366" r:id="rId95"/>
    <p:sldId id="367" r:id="rId96"/>
    <p:sldId id="368" r:id="rId97"/>
    <p:sldId id="369" r:id="rId98"/>
    <p:sldId id="370" r:id="rId99"/>
    <p:sldId id="371" r:id="rId100"/>
    <p:sldId id="372" r:id="rId101"/>
    <p:sldId id="374" r:id="rId102"/>
    <p:sldId id="375" r:id="rId103"/>
    <p:sldId id="377" r:id="rId104"/>
    <p:sldId id="378" r:id="rId105"/>
    <p:sldId id="379" r:id="rId106"/>
    <p:sldId id="380" r:id="rId107"/>
    <p:sldId id="381" r:id="rId108"/>
    <p:sldId id="382" r:id="rId109"/>
    <p:sldId id="384" r:id="rId110"/>
    <p:sldId id="385" r:id="rId111"/>
    <p:sldId id="387" r:id="rId112"/>
    <p:sldId id="388" r:id="rId113"/>
    <p:sldId id="389" r:id="rId114"/>
    <p:sldId id="390" r:id="rId115"/>
    <p:sldId id="391" r:id="rId116"/>
    <p:sldId id="392" r:id="rId117"/>
    <p:sldId id="394" r:id="rId118"/>
    <p:sldId id="395" r:id="rId119"/>
    <p:sldId id="396" r:id="rId120"/>
    <p:sldId id="397" r:id="rId121"/>
    <p:sldId id="399" r:id="rId122"/>
    <p:sldId id="400" r:id="rId123"/>
    <p:sldId id="401" r:id="rId124"/>
  </p:sldIdLst>
  <p:sldSz cx="9144000" cy="6858000" type="screen4x3"/>
  <p:notesSz cx="6858000" cy="9144000"/>
  <p:photoAlbum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DA479-6FB8-4955-BC5C-8F2E2B94A38C}" type="datetimeFigureOut">
              <a:rPr lang="de-DE" smtClean="0"/>
              <a:pPr/>
              <a:t>22.07.2010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81780-FDBA-48B8-B632-759BB3932CF0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cala_lun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23528" y="242646"/>
            <a:ext cx="8472941" cy="62106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feld 4"/>
          <p:cNvSpPr txBox="1"/>
          <p:nvPr/>
        </p:nvSpPr>
        <p:spPr>
          <a:xfrm>
            <a:off x="683568" y="692696"/>
            <a:ext cx="3289106" cy="70788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de-DE" sz="4000" dirty="0" smtClean="0"/>
              <a:t>Sardinien 2010</a:t>
            </a:r>
            <a:endParaRPr lang="de-DE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6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7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8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0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Sardinien 2010 1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Bildschirmpräsentation (4:3)</PresentationFormat>
  <Paragraphs>1</Paragraphs>
  <Slides>123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123</vt:i4>
      </vt:variant>
    </vt:vector>
  </HeadingPairs>
  <TitlesOfParts>
    <vt:vector size="124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  <vt:lpstr>Folie 19</vt:lpstr>
      <vt:lpstr>Folie 20</vt:lpstr>
      <vt:lpstr>Folie 21</vt:lpstr>
      <vt:lpstr>Folie 22</vt:lpstr>
      <vt:lpstr>Folie 23</vt:lpstr>
      <vt:lpstr>Folie 24</vt:lpstr>
      <vt:lpstr>Folie 25</vt:lpstr>
      <vt:lpstr>Folie 26</vt:lpstr>
      <vt:lpstr>Folie 27</vt:lpstr>
      <vt:lpstr>Folie 28</vt:lpstr>
      <vt:lpstr>Folie 29</vt:lpstr>
      <vt:lpstr>Folie 30</vt:lpstr>
      <vt:lpstr>Folie 31</vt:lpstr>
      <vt:lpstr>Folie 32</vt:lpstr>
      <vt:lpstr>Folie 33</vt:lpstr>
      <vt:lpstr>Folie 34</vt:lpstr>
      <vt:lpstr>Folie 35</vt:lpstr>
      <vt:lpstr>Folie 36</vt:lpstr>
      <vt:lpstr>Folie 37</vt:lpstr>
      <vt:lpstr>Folie 38</vt:lpstr>
      <vt:lpstr>Folie 39</vt:lpstr>
      <vt:lpstr>Folie 40</vt:lpstr>
      <vt:lpstr>Folie 41</vt:lpstr>
      <vt:lpstr>Folie 42</vt:lpstr>
      <vt:lpstr>Folie 43</vt:lpstr>
      <vt:lpstr>Folie 44</vt:lpstr>
      <vt:lpstr>Folie 45</vt:lpstr>
      <vt:lpstr>Folie 46</vt:lpstr>
      <vt:lpstr>Folie 47</vt:lpstr>
      <vt:lpstr>Folie 48</vt:lpstr>
      <vt:lpstr>Folie 49</vt:lpstr>
      <vt:lpstr>Folie 50</vt:lpstr>
      <vt:lpstr>Folie 51</vt:lpstr>
      <vt:lpstr>Folie 52</vt:lpstr>
      <vt:lpstr>Folie 53</vt:lpstr>
      <vt:lpstr>Folie 54</vt:lpstr>
      <vt:lpstr>Folie 55</vt:lpstr>
      <vt:lpstr>Folie 56</vt:lpstr>
      <vt:lpstr>Folie 57</vt:lpstr>
      <vt:lpstr>Folie 58</vt:lpstr>
      <vt:lpstr>Folie 59</vt:lpstr>
      <vt:lpstr>Folie 60</vt:lpstr>
      <vt:lpstr>Folie 61</vt:lpstr>
      <vt:lpstr>Folie 62</vt:lpstr>
      <vt:lpstr>Folie 63</vt:lpstr>
      <vt:lpstr>Folie 64</vt:lpstr>
      <vt:lpstr>Folie 65</vt:lpstr>
      <vt:lpstr>Folie 66</vt:lpstr>
      <vt:lpstr>Folie 67</vt:lpstr>
      <vt:lpstr>Folie 68</vt:lpstr>
      <vt:lpstr>Folie 69</vt:lpstr>
      <vt:lpstr>Folie 70</vt:lpstr>
      <vt:lpstr>Folie 71</vt:lpstr>
      <vt:lpstr>Folie 72</vt:lpstr>
      <vt:lpstr>Folie 73</vt:lpstr>
      <vt:lpstr>Folie 74</vt:lpstr>
      <vt:lpstr>Folie 75</vt:lpstr>
      <vt:lpstr>Folie 76</vt:lpstr>
      <vt:lpstr>Folie 77</vt:lpstr>
      <vt:lpstr>Folie 78</vt:lpstr>
      <vt:lpstr>Folie 79</vt:lpstr>
      <vt:lpstr>Folie 80</vt:lpstr>
      <vt:lpstr>Folie 81</vt:lpstr>
      <vt:lpstr>Folie 82</vt:lpstr>
      <vt:lpstr>Folie 83</vt:lpstr>
      <vt:lpstr>Folie 84</vt:lpstr>
      <vt:lpstr>Folie 85</vt:lpstr>
      <vt:lpstr>Folie 86</vt:lpstr>
      <vt:lpstr>Folie 87</vt:lpstr>
      <vt:lpstr>Folie 88</vt:lpstr>
      <vt:lpstr>Folie 89</vt:lpstr>
      <vt:lpstr>Folie 90</vt:lpstr>
      <vt:lpstr>Folie 91</vt:lpstr>
      <vt:lpstr>Folie 92</vt:lpstr>
      <vt:lpstr>Folie 93</vt:lpstr>
      <vt:lpstr>Folie 94</vt:lpstr>
      <vt:lpstr>Folie 95</vt:lpstr>
      <vt:lpstr>Folie 96</vt:lpstr>
      <vt:lpstr>Folie 97</vt:lpstr>
      <vt:lpstr>Folie 98</vt:lpstr>
      <vt:lpstr>Folie 99</vt:lpstr>
      <vt:lpstr>Folie 100</vt:lpstr>
      <vt:lpstr>Folie 101</vt:lpstr>
      <vt:lpstr>Folie 102</vt:lpstr>
      <vt:lpstr>Folie 103</vt:lpstr>
      <vt:lpstr>Folie 104</vt:lpstr>
      <vt:lpstr>Folie 105</vt:lpstr>
      <vt:lpstr>Folie 106</vt:lpstr>
      <vt:lpstr>Folie 107</vt:lpstr>
      <vt:lpstr>Folie 108</vt:lpstr>
      <vt:lpstr>Folie 109</vt:lpstr>
      <vt:lpstr>Folie 110</vt:lpstr>
      <vt:lpstr>Folie 111</vt:lpstr>
      <vt:lpstr>Folie 112</vt:lpstr>
      <vt:lpstr>Folie 113</vt:lpstr>
      <vt:lpstr>Folie 114</vt:lpstr>
      <vt:lpstr>Folie 115</vt:lpstr>
      <vt:lpstr>Folie 116</vt:lpstr>
      <vt:lpstr>Folie 117</vt:lpstr>
      <vt:lpstr>Folie 118</vt:lpstr>
      <vt:lpstr>Folie 119</vt:lpstr>
      <vt:lpstr>Folie 120</vt:lpstr>
      <vt:lpstr>Folie 121</vt:lpstr>
      <vt:lpstr>Folie 122</vt:lpstr>
      <vt:lpstr>Folie 123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Tina</cp:lastModifiedBy>
  <cp:revision>3</cp:revision>
  <dcterms:created xsi:type="dcterms:W3CDTF">2010-07-22T10:51:58Z</dcterms:created>
  <dcterms:modified xsi:type="dcterms:W3CDTF">2010-07-22T18:19:20Z</dcterms:modified>
</cp:coreProperties>
</file>