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9456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EC383-2C5C-4409-B130-6F9323C18629}" type="datetimeFigureOut">
              <a:rPr lang="de-DE" smtClean="0"/>
              <a:pPr/>
              <a:t>18.12.2013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3A7FD-FB8F-47E8-BD13-9833364308F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7957376" cy="5329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827584" y="5589240"/>
            <a:ext cx="7483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Lucida Handwriting" pitchFamily="66" charset="0"/>
              </a:rPr>
              <a:t>EVA                                                                      11.12.2013</a:t>
            </a:r>
            <a:endParaRPr lang="de-DE" dirty="0">
              <a:latin typeface="Lucida Handwriting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762545"/>
            <a:ext cx="6552728" cy="5274946"/>
          </a:xfrm>
          <a:prstGeom prst="rect">
            <a:avLst/>
          </a:prstGeom>
          <a:ln>
            <a:headEnd/>
            <a:tailEnd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feld 2"/>
          <p:cNvSpPr txBox="1"/>
          <p:nvPr/>
        </p:nvSpPr>
        <p:spPr>
          <a:xfrm>
            <a:off x="1763688" y="908720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Lucida Handwriting" pitchFamily="66" charset="0"/>
              </a:rPr>
              <a:t>Moritz                                       11.12.2013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864096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de-DE" sz="7300" dirty="0" smtClean="0">
                <a:latin typeface="JasmineUPC" pitchFamily="18" charset="-34"/>
                <a:cs typeface="JasmineUPC" pitchFamily="18" charset="-34"/>
              </a:rPr>
              <a:t>Eva und Moritz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4608512" cy="30256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16832"/>
            <a:ext cx="3750567" cy="301920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Bildschirmpräsentation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Larissa-Design</vt:lpstr>
      <vt:lpstr>Folie 1</vt:lpstr>
      <vt:lpstr>Folie 2</vt:lpstr>
      <vt:lpstr>Eva und Moritz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Bertrandt</dc:creator>
  <cp:lastModifiedBy>Bertrandt</cp:lastModifiedBy>
  <cp:revision>4</cp:revision>
  <dcterms:created xsi:type="dcterms:W3CDTF">2013-12-17T09:42:13Z</dcterms:created>
  <dcterms:modified xsi:type="dcterms:W3CDTF">2013-12-18T08:19:04Z</dcterms:modified>
</cp:coreProperties>
</file>