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6" r="26076"/>
          <a:stretch>
            <a:fillRect/>
          </a:stretch>
        </p:blipFill>
        <p:spPr>
          <a:xfrm>
            <a:off x="8665846" y="2533715"/>
            <a:ext cx="2887157" cy="3844384"/>
          </a:xfr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26" name="Picture 2" descr="&quot;10|2|12&quot; by miizz-starburst on Polyv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065" y="2416981"/>
            <a:ext cx="3708968" cy="370896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l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  <p:sp>
        <p:nvSpPr>
          <p:cNvPr id="11" name="Textfeld 10"/>
          <p:cNvSpPr txBox="1"/>
          <p:nvPr/>
        </p:nvSpPr>
        <p:spPr>
          <a:xfrm>
            <a:off x="951484" y="934690"/>
            <a:ext cx="6889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Nach Lust und Laune  in                         shoppen</a:t>
            </a:r>
            <a:endParaRPr lang="de-DE" sz="2400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13" name="Textfeld 12"/>
          <p:cNvSpPr txBox="1"/>
          <p:nvPr/>
        </p:nvSpPr>
        <p:spPr>
          <a:xfrm>
            <a:off x="5747271" y="2545039"/>
            <a:ext cx="18950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…und dann…</a:t>
            </a:r>
          </a:p>
          <a:p>
            <a:r>
              <a:rPr lang="de-DE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„Drei im </a:t>
            </a:r>
            <a:r>
              <a:rPr lang="de-DE" dirty="0" err="1" smtClean="0">
                <a:latin typeface="Andalus" panose="02020603050405020304" pitchFamily="18" charset="-78"/>
                <a:cs typeface="Andalus" panose="02020603050405020304" pitchFamily="18" charset="-78"/>
              </a:rPr>
              <a:t>Weggla</a:t>
            </a:r>
            <a:r>
              <a:rPr lang="de-DE" sz="24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“</a:t>
            </a:r>
            <a:endParaRPr lang="de-DE" sz="2400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16" name="Picture 2" descr="http://upload.wikimedia.org/wikipedia/commons/thumb/7/7b/Nuernberg_Drei_im_Weckla_001.JPG/1920px-Nuernberg_Drei_im_Weckla_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60">
            <a:off x="4918888" y="3503780"/>
            <a:ext cx="2771697" cy="1904254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948" y="710080"/>
            <a:ext cx="1457414" cy="910884"/>
          </a:xfrm>
          <a:prstGeom prst="rect">
            <a:avLst/>
          </a:prstGeom>
        </p:spPr>
      </p:pic>
      <p:sp>
        <p:nvSpPr>
          <p:cNvPr id="14" name="Textfeld 13"/>
          <p:cNvSpPr txBox="1"/>
          <p:nvPr/>
        </p:nvSpPr>
        <p:spPr>
          <a:xfrm rot="20962582">
            <a:off x="8750275" y="1870301"/>
            <a:ext cx="2957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latin typeface="Andalus" panose="02020603050405020304" pitchFamily="18" charset="-78"/>
                <a:cs typeface="Andalus" panose="02020603050405020304" pitchFamily="18" charset="-78"/>
              </a:rPr>
              <a:t>e</a:t>
            </a:r>
            <a:r>
              <a:rPr lang="de-DE" dirty="0" smtClean="0">
                <a:latin typeface="Andalus" panose="02020603050405020304" pitchFamily="18" charset="-78"/>
                <a:cs typeface="Andalus" panose="02020603050405020304" pitchFamily="18" charset="-78"/>
              </a:rPr>
              <a:t>in Eis darf auch nicht fehlen</a:t>
            </a:r>
            <a:endParaRPr lang="de-DE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419481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imme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TM03457452[[fn=Himmlisch]]</Template>
  <TotalTime>0</TotalTime>
  <Words>21</Words>
  <Application>Microsoft Office PowerPoint</Application>
  <PresentationFormat>Breitbild</PresentationFormat>
  <Paragraphs>4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Andalus</vt:lpstr>
      <vt:lpstr>Arial</vt:lpstr>
      <vt:lpstr>Calibri</vt:lpstr>
      <vt:lpstr>Calibri Light</vt:lpstr>
      <vt:lpstr>Himmel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Shoppingtour</dc:title>
  <dc:creator>Günther</dc:creator>
  <cp:lastModifiedBy>Günther</cp:lastModifiedBy>
  <cp:revision>6</cp:revision>
  <cp:lastPrinted>2015-05-01T13:32:56Z</cp:lastPrinted>
  <dcterms:created xsi:type="dcterms:W3CDTF">2015-05-01T12:42:12Z</dcterms:created>
  <dcterms:modified xsi:type="dcterms:W3CDTF">2015-05-01T13:33:58Z</dcterms:modified>
</cp:coreProperties>
</file>