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202" d="100"/>
          <a:sy n="202" d="100"/>
        </p:scale>
        <p:origin x="-2940" y="-14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6004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1145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9910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5695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0395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9808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5198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0707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0877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2062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1035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E0B85-EC08-4026-852E-27D91ACFFDF2}" type="datetimeFigureOut">
              <a:rPr lang="de-DE" smtClean="0"/>
              <a:t>07.10.2024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015BE-AB7B-4B23-A6E1-A08123E2051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51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892" y="955963"/>
            <a:ext cx="6026479" cy="51060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feld 4"/>
          <p:cNvSpPr txBox="1"/>
          <p:nvPr/>
        </p:nvSpPr>
        <p:spPr>
          <a:xfrm>
            <a:off x="4008475" y="1313410"/>
            <a:ext cx="3945311" cy="36933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dirty="0" smtClean="0">
                <a:latin typeface="Castellar" panose="020A0402060406010301" pitchFamily="18" charset="0"/>
              </a:rPr>
              <a:t>Florian am 7.Oktober 2024</a:t>
            </a:r>
            <a:endParaRPr lang="de-DE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335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Breitbild</PresentationFormat>
  <Paragraphs>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Castellar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Günther</dc:creator>
  <cp:lastModifiedBy>Günther</cp:lastModifiedBy>
  <cp:revision>1</cp:revision>
  <dcterms:created xsi:type="dcterms:W3CDTF">2024-10-07T14:09:09Z</dcterms:created>
  <dcterms:modified xsi:type="dcterms:W3CDTF">2024-10-07T14:09:42Z</dcterms:modified>
</cp:coreProperties>
</file>